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70" r:id="rId10"/>
    <p:sldId id="263" r:id="rId11"/>
    <p:sldId id="265" r:id="rId12"/>
    <p:sldId id="267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5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0581BD-05F0-41DD-B1E1-AE8D5C8B3B7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A5E0A84-5925-41D7-8A7A-9728E57D9212}">
      <dgm:prSet phldrT="[文本]"/>
      <dgm:spPr/>
      <dgm:t>
        <a:bodyPr/>
        <a:lstStyle/>
        <a:p>
          <a:r>
            <a:rPr lang="zh-CN" altLang="en-US" dirty="0"/>
            <a:t>图像二值化</a:t>
          </a:r>
        </a:p>
      </dgm:t>
    </dgm:pt>
    <dgm:pt modelId="{9C168331-44A8-4F74-BD29-589E7541A4C4}" cxnId="{A27B6696-C031-4799-99A7-E7998E2A941C}" type="parTrans">
      <dgm:prSet/>
      <dgm:spPr/>
      <dgm:t>
        <a:bodyPr/>
        <a:lstStyle/>
        <a:p>
          <a:endParaRPr lang="zh-CN" altLang="en-US"/>
        </a:p>
      </dgm:t>
    </dgm:pt>
    <dgm:pt modelId="{AB297374-0905-4852-B51C-20BDE80AF50A}" cxnId="{A27B6696-C031-4799-99A7-E7998E2A941C}" type="sibTrans">
      <dgm:prSet/>
      <dgm:spPr/>
      <dgm:t>
        <a:bodyPr/>
        <a:lstStyle/>
        <a:p>
          <a:endParaRPr lang="zh-CN" altLang="en-US"/>
        </a:p>
      </dgm:t>
    </dgm:pt>
    <dgm:pt modelId="{C0425B82-C872-4148-B14C-D3B723DC22E9}">
      <dgm:prSet phldrT="[文本]"/>
      <dgm:spPr/>
      <dgm:t>
        <a:bodyPr/>
        <a:lstStyle/>
        <a:p>
          <a:r>
            <a:rPr lang="zh-CN" altLang="en-US" dirty="0"/>
            <a:t>去除噪声</a:t>
          </a:r>
        </a:p>
      </dgm:t>
    </dgm:pt>
    <dgm:pt modelId="{90A1C0FF-EC96-4A90-A73A-F647D5FADCA0}" cxnId="{D51242C8-D370-4176-8988-A572F75138A3}" type="parTrans">
      <dgm:prSet/>
      <dgm:spPr/>
      <dgm:t>
        <a:bodyPr/>
        <a:lstStyle/>
        <a:p>
          <a:endParaRPr lang="zh-CN" altLang="en-US"/>
        </a:p>
      </dgm:t>
    </dgm:pt>
    <dgm:pt modelId="{3874CB85-28BA-4E90-A2D5-89F0A99C8507}" cxnId="{D51242C8-D370-4176-8988-A572F75138A3}" type="sibTrans">
      <dgm:prSet/>
      <dgm:spPr/>
      <dgm:t>
        <a:bodyPr/>
        <a:lstStyle/>
        <a:p>
          <a:endParaRPr lang="zh-CN" altLang="en-US"/>
        </a:p>
      </dgm:t>
    </dgm:pt>
    <dgm:pt modelId="{D940DD32-DE58-4FD2-816C-2FCA929E8895}">
      <dgm:prSet phldrT="[文本]"/>
      <dgm:spPr/>
      <dgm:t>
        <a:bodyPr/>
        <a:lstStyle/>
        <a:p>
          <a:r>
            <a:rPr lang="zh-CN" altLang="en-US" dirty="0"/>
            <a:t>填充因腐蚀操作等留下的空洞</a:t>
          </a:r>
        </a:p>
      </dgm:t>
    </dgm:pt>
    <dgm:pt modelId="{C24BF4AC-5A30-480E-B2B6-D8FA6D62056B}" cxnId="{BB355779-84CF-48E2-8478-08FEB026C0BB}" type="parTrans">
      <dgm:prSet/>
      <dgm:spPr/>
      <dgm:t>
        <a:bodyPr/>
        <a:lstStyle/>
        <a:p>
          <a:endParaRPr lang="zh-CN" altLang="en-US"/>
        </a:p>
      </dgm:t>
    </dgm:pt>
    <dgm:pt modelId="{83839301-DB66-4751-95C5-EFB256F39244}" cxnId="{BB355779-84CF-48E2-8478-08FEB026C0BB}" type="sibTrans">
      <dgm:prSet/>
      <dgm:spPr/>
      <dgm:t>
        <a:bodyPr/>
        <a:lstStyle/>
        <a:p>
          <a:endParaRPr lang="zh-CN" altLang="en-US"/>
        </a:p>
      </dgm:t>
    </dgm:pt>
    <dgm:pt modelId="{534690F8-4A26-41D5-B6D6-0ACA310FCFF5}">
      <dgm:prSet phldrT="[文本]"/>
      <dgm:spPr/>
      <dgm:t>
        <a:bodyPr/>
        <a:lstStyle/>
        <a:p>
          <a:r>
            <a:rPr lang="zh-CN" altLang="en-US" dirty="0"/>
            <a:t>找到形状的边界</a:t>
          </a:r>
        </a:p>
      </dgm:t>
    </dgm:pt>
    <dgm:pt modelId="{5F92CCD0-A6C9-4957-8CB8-37C98C10037B}" cxnId="{3E875B62-88DB-44B5-AF45-BB0189D5CB03}" type="parTrans">
      <dgm:prSet/>
      <dgm:spPr/>
      <dgm:t>
        <a:bodyPr/>
        <a:lstStyle/>
        <a:p>
          <a:endParaRPr lang="zh-CN" altLang="en-US"/>
        </a:p>
      </dgm:t>
    </dgm:pt>
    <dgm:pt modelId="{E286B394-6311-4235-BABC-E3D1ADB9FDC6}" cxnId="{3E875B62-88DB-44B5-AF45-BB0189D5CB03}" type="sibTrans">
      <dgm:prSet/>
      <dgm:spPr/>
      <dgm:t>
        <a:bodyPr/>
        <a:lstStyle/>
        <a:p>
          <a:endParaRPr lang="zh-CN" altLang="en-US"/>
        </a:p>
      </dgm:t>
    </dgm:pt>
    <dgm:pt modelId="{1548B390-2875-4E0F-BFB0-2DEBE6F26C7B}">
      <dgm:prSet phldrT="[文本]"/>
      <dgm:spPr/>
      <dgm:t>
        <a:bodyPr/>
        <a:lstStyle/>
        <a:p>
          <a:r>
            <a:rPr lang="zh-CN" altLang="en-US" dirty="0"/>
            <a:t>获得边界内的像素数即面积以及边界的周长</a:t>
          </a:r>
        </a:p>
      </dgm:t>
    </dgm:pt>
    <dgm:pt modelId="{7ED9CB82-D1C8-486A-8178-365B9A2B1B3D}" cxnId="{644343DB-1557-4A0A-9981-AD3F3582A54C}" type="parTrans">
      <dgm:prSet/>
      <dgm:spPr/>
      <dgm:t>
        <a:bodyPr/>
        <a:lstStyle/>
        <a:p>
          <a:endParaRPr lang="zh-CN" altLang="en-US"/>
        </a:p>
      </dgm:t>
    </dgm:pt>
    <dgm:pt modelId="{23212565-684E-4A35-A597-8FB2AB6F3A0D}" cxnId="{644343DB-1557-4A0A-9981-AD3F3582A54C}" type="sibTrans">
      <dgm:prSet/>
      <dgm:spPr/>
      <dgm:t>
        <a:bodyPr/>
        <a:lstStyle/>
        <a:p>
          <a:endParaRPr lang="zh-CN" altLang="en-US"/>
        </a:p>
      </dgm:t>
    </dgm:pt>
    <dgm:pt modelId="{B655AF9A-FED8-4EC3-9A61-23EAE0DE5C67}">
      <dgm:prSet phldrT="[文本]"/>
      <dgm:spPr/>
      <dgm:t>
        <a:bodyPr/>
        <a:lstStyle/>
        <a:p>
          <a:r>
            <a:rPr lang="zh-CN" altLang="en-US" dirty="0"/>
            <a:t>获得圆度并进行阈值分类</a:t>
          </a:r>
        </a:p>
      </dgm:t>
    </dgm:pt>
    <dgm:pt modelId="{053CFA06-C00C-433F-B2B9-41FB39163568}" cxnId="{306C081F-B498-4811-821A-C4AC330061DB}" type="parTrans">
      <dgm:prSet/>
      <dgm:spPr/>
      <dgm:t>
        <a:bodyPr/>
        <a:lstStyle/>
        <a:p>
          <a:endParaRPr lang="zh-CN" altLang="en-US"/>
        </a:p>
      </dgm:t>
    </dgm:pt>
    <dgm:pt modelId="{E23B6166-B3EC-4FF0-A918-A229F7A6E546}" cxnId="{306C081F-B498-4811-821A-C4AC330061DB}" type="sibTrans">
      <dgm:prSet/>
      <dgm:spPr/>
      <dgm:t>
        <a:bodyPr/>
        <a:lstStyle/>
        <a:p>
          <a:endParaRPr lang="zh-CN" altLang="en-US"/>
        </a:p>
      </dgm:t>
    </dgm:pt>
    <dgm:pt modelId="{66B1C590-EF42-4B2A-9FE9-3541B3C9B84E}" type="pres">
      <dgm:prSet presAssocID="{DC0581BD-05F0-41DD-B1E1-AE8D5C8B3B7A}" presName="Name0" presStyleCnt="0">
        <dgm:presLayoutVars>
          <dgm:dir/>
          <dgm:resizeHandles val="exact"/>
        </dgm:presLayoutVars>
      </dgm:prSet>
      <dgm:spPr/>
    </dgm:pt>
    <dgm:pt modelId="{585C9EE4-7A15-4145-8DBE-566E2658418A}" type="pres">
      <dgm:prSet presAssocID="{AA5E0A84-5925-41D7-8A7A-9728E57D9212}" presName="node" presStyleLbl="node1" presStyleIdx="0" presStyleCnt="6">
        <dgm:presLayoutVars>
          <dgm:bulletEnabled val="1"/>
        </dgm:presLayoutVars>
      </dgm:prSet>
      <dgm:spPr/>
    </dgm:pt>
    <dgm:pt modelId="{F872CCC5-0232-40D6-91EA-4572E99A2A61}" type="pres">
      <dgm:prSet presAssocID="{AB297374-0905-4852-B51C-20BDE80AF50A}" presName="sibTrans" presStyleLbl="sibTrans2D1" presStyleIdx="0" presStyleCnt="5"/>
      <dgm:spPr/>
    </dgm:pt>
    <dgm:pt modelId="{BDE775F4-1D6E-4C64-8ED2-1F60ACF8277E}" type="pres">
      <dgm:prSet presAssocID="{AB297374-0905-4852-B51C-20BDE80AF50A}" presName="connectorText" presStyleLbl="sibTrans2D1" presStyleIdx="0" presStyleCnt="5"/>
      <dgm:spPr/>
    </dgm:pt>
    <dgm:pt modelId="{F19DC9A6-6231-4323-87A5-1E697BB68CD9}" type="pres">
      <dgm:prSet presAssocID="{C0425B82-C872-4148-B14C-D3B723DC22E9}" presName="node" presStyleLbl="node1" presStyleIdx="1" presStyleCnt="6" custLinFactNeighborX="-9375" custLinFactNeighborY="-87400">
        <dgm:presLayoutVars>
          <dgm:bulletEnabled val="1"/>
        </dgm:presLayoutVars>
      </dgm:prSet>
      <dgm:spPr/>
    </dgm:pt>
    <dgm:pt modelId="{7CCFD5DA-B019-4E45-B610-DA93A0BEDB6B}" type="pres">
      <dgm:prSet presAssocID="{3874CB85-28BA-4E90-A2D5-89F0A99C8507}" presName="sibTrans" presStyleLbl="sibTrans2D1" presStyleIdx="1" presStyleCnt="5"/>
      <dgm:spPr/>
    </dgm:pt>
    <dgm:pt modelId="{4ED5AF0B-1555-4732-A628-A69D4127D166}" type="pres">
      <dgm:prSet presAssocID="{3874CB85-28BA-4E90-A2D5-89F0A99C8507}" presName="connectorText" presStyleLbl="sibTrans2D1" presStyleIdx="1" presStyleCnt="5"/>
      <dgm:spPr/>
    </dgm:pt>
    <dgm:pt modelId="{E2EE3F20-1097-4B17-B3A8-E2AB5E4470BC}" type="pres">
      <dgm:prSet presAssocID="{D940DD32-DE58-4FD2-816C-2FCA929E8895}" presName="node" presStyleLbl="node1" presStyleIdx="2" presStyleCnt="6">
        <dgm:presLayoutVars>
          <dgm:bulletEnabled val="1"/>
        </dgm:presLayoutVars>
      </dgm:prSet>
      <dgm:spPr/>
    </dgm:pt>
    <dgm:pt modelId="{D471590A-A60D-41D6-8744-0AF6DD3CCC11}" type="pres">
      <dgm:prSet presAssocID="{83839301-DB66-4751-95C5-EFB256F39244}" presName="sibTrans" presStyleLbl="sibTrans2D1" presStyleIdx="2" presStyleCnt="5"/>
      <dgm:spPr/>
    </dgm:pt>
    <dgm:pt modelId="{50DA3D79-FC17-4DFE-8211-C4899B1E6F19}" type="pres">
      <dgm:prSet presAssocID="{83839301-DB66-4751-95C5-EFB256F39244}" presName="connectorText" presStyleLbl="sibTrans2D1" presStyleIdx="2" presStyleCnt="5"/>
      <dgm:spPr/>
    </dgm:pt>
    <dgm:pt modelId="{2B2C65E2-9E56-43F6-B8FD-0104EA2C7440}" type="pres">
      <dgm:prSet presAssocID="{534690F8-4A26-41D5-B6D6-0ACA310FCFF5}" presName="node" presStyleLbl="node1" presStyleIdx="3" presStyleCnt="6" custLinFactNeighborX="8788" custLinFactNeighborY="-95004">
        <dgm:presLayoutVars>
          <dgm:bulletEnabled val="1"/>
        </dgm:presLayoutVars>
      </dgm:prSet>
      <dgm:spPr/>
    </dgm:pt>
    <dgm:pt modelId="{2D75E925-5FA8-4525-9DEF-B69D3F8867AA}" type="pres">
      <dgm:prSet presAssocID="{E286B394-6311-4235-BABC-E3D1ADB9FDC6}" presName="sibTrans" presStyleLbl="sibTrans2D1" presStyleIdx="3" presStyleCnt="5"/>
      <dgm:spPr/>
    </dgm:pt>
    <dgm:pt modelId="{9750A652-B0FD-4F4C-AD9C-E64C902F18CE}" type="pres">
      <dgm:prSet presAssocID="{E286B394-6311-4235-BABC-E3D1ADB9FDC6}" presName="connectorText" presStyleLbl="sibTrans2D1" presStyleIdx="3" presStyleCnt="5"/>
      <dgm:spPr/>
    </dgm:pt>
    <dgm:pt modelId="{88C33EFE-785D-4DAF-962E-2282F5C60326}" type="pres">
      <dgm:prSet presAssocID="{1548B390-2875-4E0F-BFB0-2DEBE6F26C7B}" presName="node" presStyleLbl="node1" presStyleIdx="4" presStyleCnt="6">
        <dgm:presLayoutVars>
          <dgm:bulletEnabled val="1"/>
        </dgm:presLayoutVars>
      </dgm:prSet>
      <dgm:spPr/>
    </dgm:pt>
    <dgm:pt modelId="{4100AFD4-5751-44E7-9421-E881963E5D2B}" type="pres">
      <dgm:prSet presAssocID="{23212565-684E-4A35-A597-8FB2AB6F3A0D}" presName="sibTrans" presStyleLbl="sibTrans2D1" presStyleIdx="4" presStyleCnt="5"/>
      <dgm:spPr/>
    </dgm:pt>
    <dgm:pt modelId="{E24D1706-50B7-4F83-B35C-141FF937E532}" type="pres">
      <dgm:prSet presAssocID="{23212565-684E-4A35-A597-8FB2AB6F3A0D}" presName="connectorText" presStyleLbl="sibTrans2D1" presStyleIdx="4" presStyleCnt="5"/>
      <dgm:spPr/>
    </dgm:pt>
    <dgm:pt modelId="{2D5B577F-5E11-4017-9A00-EC23743F00A2}" type="pres">
      <dgm:prSet presAssocID="{B655AF9A-FED8-4EC3-9A61-23EAE0DE5C67}" presName="node" presStyleLbl="node1" presStyleIdx="5" presStyleCnt="6" custLinFactNeighborX="-42" custLinFactNeighborY="-95004">
        <dgm:presLayoutVars>
          <dgm:bulletEnabled val="1"/>
        </dgm:presLayoutVars>
      </dgm:prSet>
      <dgm:spPr/>
    </dgm:pt>
  </dgm:ptLst>
  <dgm:cxnLst>
    <dgm:cxn modelId="{AF9F8702-408A-4F57-BBAE-0098BEBB7310}" type="presOf" srcId="{3874CB85-28BA-4E90-A2D5-89F0A99C8507}" destId="{7CCFD5DA-B019-4E45-B610-DA93A0BEDB6B}" srcOrd="0" destOrd="0" presId="urn:microsoft.com/office/officeart/2005/8/layout/process1"/>
    <dgm:cxn modelId="{B4598612-C5FB-43A2-8254-176C3BB5DD49}" type="presOf" srcId="{83839301-DB66-4751-95C5-EFB256F39244}" destId="{50DA3D79-FC17-4DFE-8211-C4899B1E6F19}" srcOrd="1" destOrd="0" presId="urn:microsoft.com/office/officeart/2005/8/layout/process1"/>
    <dgm:cxn modelId="{306C081F-B498-4811-821A-C4AC330061DB}" srcId="{DC0581BD-05F0-41DD-B1E1-AE8D5C8B3B7A}" destId="{B655AF9A-FED8-4EC3-9A61-23EAE0DE5C67}" srcOrd="5" destOrd="0" parTransId="{053CFA06-C00C-433F-B2B9-41FB39163568}" sibTransId="{E23B6166-B3EC-4FF0-A918-A229F7A6E546}"/>
    <dgm:cxn modelId="{4CA6BA38-5AAD-48D9-A621-F09484A213DE}" type="presOf" srcId="{B655AF9A-FED8-4EC3-9A61-23EAE0DE5C67}" destId="{2D5B577F-5E11-4017-9A00-EC23743F00A2}" srcOrd="0" destOrd="0" presId="urn:microsoft.com/office/officeart/2005/8/layout/process1"/>
    <dgm:cxn modelId="{3E875B62-88DB-44B5-AF45-BB0189D5CB03}" srcId="{DC0581BD-05F0-41DD-B1E1-AE8D5C8B3B7A}" destId="{534690F8-4A26-41D5-B6D6-0ACA310FCFF5}" srcOrd="3" destOrd="0" parTransId="{5F92CCD0-A6C9-4957-8CB8-37C98C10037B}" sibTransId="{E286B394-6311-4235-BABC-E3D1ADB9FDC6}"/>
    <dgm:cxn modelId="{0F3A3F63-C399-4F11-860D-C110A845DED3}" type="presOf" srcId="{3874CB85-28BA-4E90-A2D5-89F0A99C8507}" destId="{4ED5AF0B-1555-4732-A628-A69D4127D166}" srcOrd="1" destOrd="0" presId="urn:microsoft.com/office/officeart/2005/8/layout/process1"/>
    <dgm:cxn modelId="{903BF365-01C3-4E57-A187-C7BEB8FCFE4F}" type="presOf" srcId="{534690F8-4A26-41D5-B6D6-0ACA310FCFF5}" destId="{2B2C65E2-9E56-43F6-B8FD-0104EA2C7440}" srcOrd="0" destOrd="0" presId="urn:microsoft.com/office/officeart/2005/8/layout/process1"/>
    <dgm:cxn modelId="{6AC1976F-C477-469B-84F0-FC5F795F26C2}" type="presOf" srcId="{83839301-DB66-4751-95C5-EFB256F39244}" destId="{D471590A-A60D-41D6-8744-0AF6DD3CCC11}" srcOrd="0" destOrd="0" presId="urn:microsoft.com/office/officeart/2005/8/layout/process1"/>
    <dgm:cxn modelId="{7ECAA277-AD6B-420E-9703-8BE5D6894D57}" type="presOf" srcId="{E286B394-6311-4235-BABC-E3D1ADB9FDC6}" destId="{2D75E925-5FA8-4525-9DEF-B69D3F8867AA}" srcOrd="0" destOrd="0" presId="urn:microsoft.com/office/officeart/2005/8/layout/process1"/>
    <dgm:cxn modelId="{74FB0078-DA8E-46F9-860A-C94AA142AD72}" type="presOf" srcId="{23212565-684E-4A35-A597-8FB2AB6F3A0D}" destId="{4100AFD4-5751-44E7-9421-E881963E5D2B}" srcOrd="0" destOrd="0" presId="urn:microsoft.com/office/officeart/2005/8/layout/process1"/>
    <dgm:cxn modelId="{BB355779-84CF-48E2-8478-08FEB026C0BB}" srcId="{DC0581BD-05F0-41DD-B1E1-AE8D5C8B3B7A}" destId="{D940DD32-DE58-4FD2-816C-2FCA929E8895}" srcOrd="2" destOrd="0" parTransId="{C24BF4AC-5A30-480E-B2B6-D8FA6D62056B}" sibTransId="{83839301-DB66-4751-95C5-EFB256F39244}"/>
    <dgm:cxn modelId="{C58CDE94-0AA4-4D9D-B365-E224EC84311B}" type="presOf" srcId="{23212565-684E-4A35-A597-8FB2AB6F3A0D}" destId="{E24D1706-50B7-4F83-B35C-141FF937E532}" srcOrd="1" destOrd="0" presId="urn:microsoft.com/office/officeart/2005/8/layout/process1"/>
    <dgm:cxn modelId="{56FEF394-4D2C-444C-8DEB-6607B8A58FAC}" type="presOf" srcId="{AB297374-0905-4852-B51C-20BDE80AF50A}" destId="{BDE775F4-1D6E-4C64-8ED2-1F60ACF8277E}" srcOrd="1" destOrd="0" presId="urn:microsoft.com/office/officeart/2005/8/layout/process1"/>
    <dgm:cxn modelId="{943BF795-9D06-4725-A589-1EB4331AF0C6}" type="presOf" srcId="{DC0581BD-05F0-41DD-B1E1-AE8D5C8B3B7A}" destId="{66B1C590-EF42-4B2A-9FE9-3541B3C9B84E}" srcOrd="0" destOrd="0" presId="urn:microsoft.com/office/officeart/2005/8/layout/process1"/>
    <dgm:cxn modelId="{A27B6696-C031-4799-99A7-E7998E2A941C}" srcId="{DC0581BD-05F0-41DD-B1E1-AE8D5C8B3B7A}" destId="{AA5E0A84-5925-41D7-8A7A-9728E57D9212}" srcOrd="0" destOrd="0" parTransId="{9C168331-44A8-4F74-BD29-589E7541A4C4}" sibTransId="{AB297374-0905-4852-B51C-20BDE80AF50A}"/>
    <dgm:cxn modelId="{1C53AD99-4E7F-4ED1-AD55-B7623CF6EACB}" type="presOf" srcId="{1548B390-2875-4E0F-BFB0-2DEBE6F26C7B}" destId="{88C33EFE-785D-4DAF-962E-2282F5C60326}" srcOrd="0" destOrd="0" presId="urn:microsoft.com/office/officeart/2005/8/layout/process1"/>
    <dgm:cxn modelId="{D51242C8-D370-4176-8988-A572F75138A3}" srcId="{DC0581BD-05F0-41DD-B1E1-AE8D5C8B3B7A}" destId="{C0425B82-C872-4148-B14C-D3B723DC22E9}" srcOrd="1" destOrd="0" parTransId="{90A1C0FF-EC96-4A90-A73A-F647D5FADCA0}" sibTransId="{3874CB85-28BA-4E90-A2D5-89F0A99C8507}"/>
    <dgm:cxn modelId="{34F902D2-72C1-43F6-A2C5-DC7E49F318FE}" type="presOf" srcId="{D940DD32-DE58-4FD2-816C-2FCA929E8895}" destId="{E2EE3F20-1097-4B17-B3A8-E2AB5E4470BC}" srcOrd="0" destOrd="0" presId="urn:microsoft.com/office/officeart/2005/8/layout/process1"/>
    <dgm:cxn modelId="{644343DB-1557-4A0A-9981-AD3F3582A54C}" srcId="{DC0581BD-05F0-41DD-B1E1-AE8D5C8B3B7A}" destId="{1548B390-2875-4E0F-BFB0-2DEBE6F26C7B}" srcOrd="4" destOrd="0" parTransId="{7ED9CB82-D1C8-486A-8178-365B9A2B1B3D}" sibTransId="{23212565-684E-4A35-A597-8FB2AB6F3A0D}"/>
    <dgm:cxn modelId="{B15D7CDB-7351-42A2-8029-6BE7D050D115}" type="presOf" srcId="{E286B394-6311-4235-BABC-E3D1ADB9FDC6}" destId="{9750A652-B0FD-4F4C-AD9C-E64C902F18CE}" srcOrd="1" destOrd="0" presId="urn:microsoft.com/office/officeart/2005/8/layout/process1"/>
    <dgm:cxn modelId="{9D1C5EE9-5224-42DE-A080-2ECE13555676}" type="presOf" srcId="{AA5E0A84-5925-41D7-8A7A-9728E57D9212}" destId="{585C9EE4-7A15-4145-8DBE-566E2658418A}" srcOrd="0" destOrd="0" presId="urn:microsoft.com/office/officeart/2005/8/layout/process1"/>
    <dgm:cxn modelId="{E26A19F2-12CD-420F-825B-C603D841B437}" type="presOf" srcId="{AB297374-0905-4852-B51C-20BDE80AF50A}" destId="{F872CCC5-0232-40D6-91EA-4572E99A2A61}" srcOrd="0" destOrd="0" presId="urn:microsoft.com/office/officeart/2005/8/layout/process1"/>
    <dgm:cxn modelId="{94B472FF-F0DF-4605-8963-D081CA45D87A}" type="presOf" srcId="{C0425B82-C872-4148-B14C-D3B723DC22E9}" destId="{F19DC9A6-6231-4323-87A5-1E697BB68CD9}" srcOrd="0" destOrd="0" presId="urn:microsoft.com/office/officeart/2005/8/layout/process1"/>
    <dgm:cxn modelId="{1E22571F-4440-4889-A5B4-B87B29EB81E2}" type="presParOf" srcId="{66B1C590-EF42-4B2A-9FE9-3541B3C9B84E}" destId="{585C9EE4-7A15-4145-8DBE-566E2658418A}" srcOrd="0" destOrd="0" presId="urn:microsoft.com/office/officeart/2005/8/layout/process1"/>
    <dgm:cxn modelId="{427B3279-F7DB-44BF-A953-EB658DD6442F}" type="presParOf" srcId="{66B1C590-EF42-4B2A-9FE9-3541B3C9B84E}" destId="{F872CCC5-0232-40D6-91EA-4572E99A2A61}" srcOrd="1" destOrd="0" presId="urn:microsoft.com/office/officeart/2005/8/layout/process1"/>
    <dgm:cxn modelId="{0F8EE8E5-ABA8-40D8-83FD-25F87AF61881}" type="presParOf" srcId="{F872CCC5-0232-40D6-91EA-4572E99A2A61}" destId="{BDE775F4-1D6E-4C64-8ED2-1F60ACF8277E}" srcOrd="0" destOrd="0" presId="urn:microsoft.com/office/officeart/2005/8/layout/process1"/>
    <dgm:cxn modelId="{A1DBA1F0-015A-4643-815A-88B36D59CAB7}" type="presParOf" srcId="{66B1C590-EF42-4B2A-9FE9-3541B3C9B84E}" destId="{F19DC9A6-6231-4323-87A5-1E697BB68CD9}" srcOrd="2" destOrd="0" presId="urn:microsoft.com/office/officeart/2005/8/layout/process1"/>
    <dgm:cxn modelId="{A445AFC7-3DC5-45AC-8815-6DD9EC208C72}" type="presParOf" srcId="{66B1C590-EF42-4B2A-9FE9-3541B3C9B84E}" destId="{7CCFD5DA-B019-4E45-B610-DA93A0BEDB6B}" srcOrd="3" destOrd="0" presId="urn:microsoft.com/office/officeart/2005/8/layout/process1"/>
    <dgm:cxn modelId="{0346F4F7-2661-4522-95AC-58EF7F8E3E2F}" type="presParOf" srcId="{7CCFD5DA-B019-4E45-B610-DA93A0BEDB6B}" destId="{4ED5AF0B-1555-4732-A628-A69D4127D166}" srcOrd="0" destOrd="0" presId="urn:microsoft.com/office/officeart/2005/8/layout/process1"/>
    <dgm:cxn modelId="{BC40660A-1497-4BE3-B9C2-8959B8C3C7BF}" type="presParOf" srcId="{66B1C590-EF42-4B2A-9FE9-3541B3C9B84E}" destId="{E2EE3F20-1097-4B17-B3A8-E2AB5E4470BC}" srcOrd="4" destOrd="0" presId="urn:microsoft.com/office/officeart/2005/8/layout/process1"/>
    <dgm:cxn modelId="{B93EE3FE-97D7-4B96-9F37-23FEA72571A2}" type="presParOf" srcId="{66B1C590-EF42-4B2A-9FE9-3541B3C9B84E}" destId="{D471590A-A60D-41D6-8744-0AF6DD3CCC11}" srcOrd="5" destOrd="0" presId="urn:microsoft.com/office/officeart/2005/8/layout/process1"/>
    <dgm:cxn modelId="{9098BA43-D6C0-4C41-B502-D6DA62F8A2BD}" type="presParOf" srcId="{D471590A-A60D-41D6-8744-0AF6DD3CCC11}" destId="{50DA3D79-FC17-4DFE-8211-C4899B1E6F19}" srcOrd="0" destOrd="0" presId="urn:microsoft.com/office/officeart/2005/8/layout/process1"/>
    <dgm:cxn modelId="{5CC8EDAD-BEE5-4DFD-BE30-B7D9171C1350}" type="presParOf" srcId="{66B1C590-EF42-4B2A-9FE9-3541B3C9B84E}" destId="{2B2C65E2-9E56-43F6-B8FD-0104EA2C7440}" srcOrd="6" destOrd="0" presId="urn:microsoft.com/office/officeart/2005/8/layout/process1"/>
    <dgm:cxn modelId="{90EE314D-8FD5-40FF-9DF2-5D9A64889B75}" type="presParOf" srcId="{66B1C590-EF42-4B2A-9FE9-3541B3C9B84E}" destId="{2D75E925-5FA8-4525-9DEF-B69D3F8867AA}" srcOrd="7" destOrd="0" presId="urn:microsoft.com/office/officeart/2005/8/layout/process1"/>
    <dgm:cxn modelId="{2EE7EDD2-4B86-4374-9DB4-7ABD35E32614}" type="presParOf" srcId="{2D75E925-5FA8-4525-9DEF-B69D3F8867AA}" destId="{9750A652-B0FD-4F4C-AD9C-E64C902F18CE}" srcOrd="0" destOrd="0" presId="urn:microsoft.com/office/officeart/2005/8/layout/process1"/>
    <dgm:cxn modelId="{CD3D3A12-783E-4C14-92A1-3288955416BC}" type="presParOf" srcId="{66B1C590-EF42-4B2A-9FE9-3541B3C9B84E}" destId="{88C33EFE-785D-4DAF-962E-2282F5C60326}" srcOrd="8" destOrd="0" presId="urn:microsoft.com/office/officeart/2005/8/layout/process1"/>
    <dgm:cxn modelId="{FE219415-4392-4EC1-888B-7E2DCB209461}" type="presParOf" srcId="{66B1C590-EF42-4B2A-9FE9-3541B3C9B84E}" destId="{4100AFD4-5751-44E7-9421-E881963E5D2B}" srcOrd="9" destOrd="0" presId="urn:microsoft.com/office/officeart/2005/8/layout/process1"/>
    <dgm:cxn modelId="{84F9C1D5-165D-448B-A815-5DAAE12440AD}" type="presParOf" srcId="{4100AFD4-5751-44E7-9421-E881963E5D2B}" destId="{E24D1706-50B7-4F83-B35C-141FF937E532}" srcOrd="0" destOrd="0" presId="urn:microsoft.com/office/officeart/2005/8/layout/process1"/>
    <dgm:cxn modelId="{C47C10F6-5C4D-4164-A8E0-AC717D7F8949}" type="presParOf" srcId="{66B1C590-EF42-4B2A-9FE9-3541B3C9B84E}" destId="{2D5B577F-5E11-4017-9A00-EC23743F00A2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C99317-0808-42DF-A70B-FC158B126EF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442CDF8-C098-4D42-BECF-24135D38207A}">
      <dgm:prSet phldrT="[文本]"/>
      <dgm:spPr>
        <a:blipFill rotWithShape="0">
          <a:blip xmlns:r="http://schemas.openxmlformats.org/officeDocument/2006/relationships" r:embed="rId1"/>
          <a:srcRect/>
          <a:stretch>
            <a:fillRect l="-5000" r="-5000"/>
          </a:stretch>
        </a:blipFill>
      </dgm:spPr>
      <dgm:t>
        <a:bodyPr/>
        <a:lstStyle/>
        <a:p>
          <a:r>
            <a:rPr lang="en-US" altLang="zh-CN" dirty="0"/>
            <a:t>   </a:t>
          </a:r>
          <a:endParaRPr lang="zh-CN" altLang="en-US" dirty="0"/>
        </a:p>
      </dgm:t>
    </dgm:pt>
    <dgm:pt modelId="{C00F118C-5315-415C-8763-27AB68199DF6}" cxnId="{7348A21C-7AB8-493C-BAAA-E3A3AABC047D}" type="parTrans">
      <dgm:prSet/>
      <dgm:spPr/>
      <dgm:t>
        <a:bodyPr/>
        <a:lstStyle/>
        <a:p>
          <a:endParaRPr lang="zh-CN" altLang="en-US"/>
        </a:p>
      </dgm:t>
    </dgm:pt>
    <dgm:pt modelId="{8B50090D-AAFA-4ADF-B9ED-90BA306A9D9F}" cxnId="{7348A21C-7AB8-493C-BAAA-E3A3AABC047D}" type="sibTrans">
      <dgm:prSet/>
      <dgm:spPr/>
      <dgm:t>
        <a:bodyPr/>
        <a:lstStyle/>
        <a:p>
          <a:endParaRPr lang="zh-CN" altLang="en-US"/>
        </a:p>
      </dgm:t>
    </dgm:pt>
    <dgm:pt modelId="{A89F252C-1A20-4001-A597-E694787D8E30}">
      <dgm:prSet phldrT="[文本]"/>
      <dgm:spPr>
        <a:blipFill rotWithShape="0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r>
            <a:rPr lang="en-US" altLang="zh-CN" dirty="0"/>
            <a:t>   </a:t>
          </a:r>
          <a:endParaRPr lang="zh-CN" altLang="en-US" dirty="0"/>
        </a:p>
      </dgm:t>
    </dgm:pt>
    <dgm:pt modelId="{A1FF1254-8894-4D85-B2D3-8340C6E3FEBC}" cxnId="{937E2A50-64C3-4993-AB7D-C884D26EC17C}" type="parTrans">
      <dgm:prSet/>
      <dgm:spPr/>
      <dgm:t>
        <a:bodyPr/>
        <a:lstStyle/>
        <a:p>
          <a:endParaRPr lang="zh-CN" altLang="en-US"/>
        </a:p>
      </dgm:t>
    </dgm:pt>
    <dgm:pt modelId="{744CE5D0-F613-4C6C-9D1E-0A2CF30A6E5C}" cxnId="{937E2A50-64C3-4993-AB7D-C884D26EC17C}" type="sibTrans">
      <dgm:prSet/>
      <dgm:spPr/>
      <dgm:t>
        <a:bodyPr/>
        <a:lstStyle/>
        <a:p>
          <a:endParaRPr lang="zh-CN" altLang="en-US"/>
        </a:p>
      </dgm:t>
    </dgm:pt>
    <dgm:pt modelId="{50A3C60A-3C67-47E0-AFB8-CF0B16176D33}">
      <dgm:prSet phldrT="[文本]"/>
      <dgm:spPr>
        <a:blipFill rotWithShape="0">
          <a:blip xmlns:r="http://schemas.openxmlformats.org/officeDocument/2006/relationships" r:embed="rId3"/>
          <a:srcRect/>
          <a:stretch>
            <a:fillRect l="-7000" r="-7000"/>
          </a:stretch>
        </a:blipFill>
      </dgm:spPr>
      <dgm:t>
        <a:bodyPr/>
        <a:lstStyle/>
        <a:p>
          <a:endParaRPr lang="zh-CN" altLang="en-US" dirty="0"/>
        </a:p>
      </dgm:t>
    </dgm:pt>
    <dgm:pt modelId="{E72D5ADD-246F-4DD8-B30E-209845820E08}" cxnId="{9AE103EF-E1F8-446F-899F-01A508D5C42A}" type="parTrans">
      <dgm:prSet/>
      <dgm:spPr/>
      <dgm:t>
        <a:bodyPr/>
        <a:lstStyle/>
        <a:p>
          <a:endParaRPr lang="zh-CN" altLang="en-US"/>
        </a:p>
      </dgm:t>
    </dgm:pt>
    <dgm:pt modelId="{0E5A6E25-ED1F-4D11-9CCA-E57A42EBB992}" cxnId="{9AE103EF-E1F8-446F-899F-01A508D5C42A}" type="sibTrans">
      <dgm:prSet/>
      <dgm:spPr/>
      <dgm:t>
        <a:bodyPr/>
        <a:lstStyle/>
        <a:p>
          <a:endParaRPr lang="zh-CN" altLang="en-US"/>
        </a:p>
      </dgm:t>
    </dgm:pt>
    <dgm:pt modelId="{92A3092D-25EB-4FAF-B472-BF4235C3B148}">
      <dgm:prSet phldrT="[文本]"/>
      <dgm:spPr>
        <a:blipFill rotWithShape="0">
          <a:blip xmlns:r="http://schemas.openxmlformats.org/officeDocument/2006/relationships" r:embed="rId4"/>
          <a:srcRect/>
          <a:stretch>
            <a:fillRect l="-5000" r="-5000"/>
          </a:stretch>
        </a:blipFill>
      </dgm:spPr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B1B2C61D-20B8-4307-8F73-4F9C1F904CD8}" cxnId="{8156E778-8EBD-4EC3-A499-7B525B3F8DC2}" type="sibTrans">
      <dgm:prSet/>
      <dgm:spPr/>
      <dgm:t>
        <a:bodyPr/>
        <a:lstStyle/>
        <a:p>
          <a:endParaRPr lang="zh-CN" altLang="en-US"/>
        </a:p>
      </dgm:t>
    </dgm:pt>
    <dgm:pt modelId="{E62E8AAF-7A72-4251-BCC6-DC97DD93AB92}" cxnId="{8156E778-8EBD-4EC3-A499-7B525B3F8DC2}" type="parTrans">
      <dgm:prSet/>
      <dgm:spPr/>
      <dgm:t>
        <a:bodyPr/>
        <a:lstStyle/>
        <a:p>
          <a:endParaRPr lang="zh-CN" altLang="en-US"/>
        </a:p>
      </dgm:t>
    </dgm:pt>
    <dgm:pt modelId="{1D2786AC-F69C-4CAF-A91A-603B7E65EA98}">
      <dgm:prSet phldrT="[文本]"/>
      <dgm:spPr>
        <a:blipFill rotWithShape="0">
          <a:blip xmlns:r="http://schemas.openxmlformats.org/officeDocument/2006/relationships" r:embed="rId5"/>
          <a:srcRect/>
          <a:stretch>
            <a:fillRect l="-7000" r="-7000"/>
          </a:stretch>
        </a:blipFill>
      </dgm:spPr>
      <dgm:t>
        <a:bodyPr/>
        <a:lstStyle/>
        <a:p>
          <a:endParaRPr lang="zh-CN" altLang="en-US" dirty="0"/>
        </a:p>
      </dgm:t>
    </dgm:pt>
    <dgm:pt modelId="{5D0E40B7-FED3-4652-A743-D5D9B3627F91}" cxnId="{A606B96C-24A6-43DA-BFE8-DF27E4A3D557}" type="parTrans">
      <dgm:prSet/>
      <dgm:spPr/>
      <dgm:t>
        <a:bodyPr/>
        <a:lstStyle/>
        <a:p>
          <a:endParaRPr lang="zh-CN" altLang="en-US"/>
        </a:p>
      </dgm:t>
    </dgm:pt>
    <dgm:pt modelId="{3807DBEA-5EED-4A91-9D62-81F18B307472}" cxnId="{A606B96C-24A6-43DA-BFE8-DF27E4A3D557}" type="sibTrans">
      <dgm:prSet/>
      <dgm:spPr/>
      <dgm:t>
        <a:bodyPr/>
        <a:lstStyle/>
        <a:p>
          <a:endParaRPr lang="zh-CN" altLang="en-US"/>
        </a:p>
      </dgm:t>
    </dgm:pt>
    <dgm:pt modelId="{B6992983-CC9B-467E-AFF2-AD5CFDD8CE60}" type="pres">
      <dgm:prSet presAssocID="{82C99317-0808-42DF-A70B-FC158B126EFF}" presName="Name0" presStyleCnt="0">
        <dgm:presLayoutVars>
          <dgm:dir/>
          <dgm:resizeHandles val="exact"/>
        </dgm:presLayoutVars>
      </dgm:prSet>
      <dgm:spPr/>
    </dgm:pt>
    <dgm:pt modelId="{D023DEA7-3BDF-475A-A68A-0ABC297FCFA2}" type="pres">
      <dgm:prSet presAssocID="{A442CDF8-C098-4D42-BECF-24135D38207A}" presName="node" presStyleLbl="node1" presStyleIdx="0" presStyleCnt="5" custScaleX="173114" custScaleY="308530">
        <dgm:presLayoutVars>
          <dgm:bulletEnabled val="1"/>
        </dgm:presLayoutVars>
      </dgm:prSet>
      <dgm:spPr/>
    </dgm:pt>
    <dgm:pt modelId="{23E337BE-13CD-4A5B-A503-B1369268E2A9}" type="pres">
      <dgm:prSet presAssocID="{8B50090D-AAFA-4ADF-B9ED-90BA306A9D9F}" presName="sibTrans" presStyleLbl="sibTrans2D1" presStyleIdx="0" presStyleCnt="4"/>
      <dgm:spPr/>
    </dgm:pt>
    <dgm:pt modelId="{D7868433-6C25-4CCF-AB4A-3887C7DE5D61}" type="pres">
      <dgm:prSet presAssocID="{8B50090D-AAFA-4ADF-B9ED-90BA306A9D9F}" presName="connectorText" presStyleLbl="sibTrans2D1" presStyleIdx="0" presStyleCnt="4"/>
      <dgm:spPr/>
    </dgm:pt>
    <dgm:pt modelId="{E163602A-3E74-4B63-A23C-11EFA1EC036A}" type="pres">
      <dgm:prSet presAssocID="{A89F252C-1A20-4001-A597-E694787D8E30}" presName="node" presStyleLbl="node1" presStyleIdx="1" presStyleCnt="5" custScaleX="187530" custScaleY="319868">
        <dgm:presLayoutVars>
          <dgm:bulletEnabled val="1"/>
        </dgm:presLayoutVars>
      </dgm:prSet>
      <dgm:spPr/>
    </dgm:pt>
    <dgm:pt modelId="{7F4DD805-8A87-41AC-99DB-4E38551AA56A}" type="pres">
      <dgm:prSet presAssocID="{744CE5D0-F613-4C6C-9D1E-0A2CF30A6E5C}" presName="sibTrans" presStyleLbl="sibTrans2D1" presStyleIdx="1" presStyleCnt="4"/>
      <dgm:spPr/>
    </dgm:pt>
    <dgm:pt modelId="{E9D906C6-EC9C-499A-98D1-46B2F6AB8012}" type="pres">
      <dgm:prSet presAssocID="{744CE5D0-F613-4C6C-9D1E-0A2CF30A6E5C}" presName="connectorText" presStyleLbl="sibTrans2D1" presStyleIdx="1" presStyleCnt="4"/>
      <dgm:spPr/>
    </dgm:pt>
    <dgm:pt modelId="{9795BD63-A27B-46DE-BC18-D72BD03E4C57}" type="pres">
      <dgm:prSet presAssocID="{92A3092D-25EB-4FAF-B472-BF4235C3B148}" presName="node" presStyleLbl="node1" presStyleIdx="2" presStyleCnt="5" custScaleX="187656" custScaleY="317033">
        <dgm:presLayoutVars>
          <dgm:bulletEnabled val="1"/>
        </dgm:presLayoutVars>
      </dgm:prSet>
      <dgm:spPr/>
    </dgm:pt>
    <dgm:pt modelId="{3EE9D545-568F-490F-852C-4F65CDBB2B01}" type="pres">
      <dgm:prSet presAssocID="{B1B2C61D-20B8-4307-8F73-4F9C1F904CD8}" presName="sibTrans" presStyleLbl="sibTrans2D1" presStyleIdx="2" presStyleCnt="4"/>
      <dgm:spPr/>
    </dgm:pt>
    <dgm:pt modelId="{4472D6CD-A183-4D76-8737-684E132C81B3}" type="pres">
      <dgm:prSet presAssocID="{B1B2C61D-20B8-4307-8F73-4F9C1F904CD8}" presName="connectorText" presStyleLbl="sibTrans2D1" presStyleIdx="2" presStyleCnt="4"/>
      <dgm:spPr/>
    </dgm:pt>
    <dgm:pt modelId="{67F24757-8E0E-40EA-A7BA-FFB585662F64}" type="pres">
      <dgm:prSet presAssocID="{1D2786AC-F69C-4CAF-A91A-603B7E65EA98}" presName="node" presStyleLbl="node1" presStyleIdx="3" presStyleCnt="5" custScaleX="199197" custScaleY="322702">
        <dgm:presLayoutVars>
          <dgm:bulletEnabled val="1"/>
        </dgm:presLayoutVars>
      </dgm:prSet>
      <dgm:spPr/>
    </dgm:pt>
    <dgm:pt modelId="{B8075DF3-BFC4-42EF-878F-D0DE248C583D}" type="pres">
      <dgm:prSet presAssocID="{3807DBEA-5EED-4A91-9D62-81F18B307472}" presName="sibTrans" presStyleLbl="sibTrans2D1" presStyleIdx="3" presStyleCnt="4"/>
      <dgm:spPr/>
    </dgm:pt>
    <dgm:pt modelId="{F6153066-4BAE-403D-90F3-469053432BEE}" type="pres">
      <dgm:prSet presAssocID="{3807DBEA-5EED-4A91-9D62-81F18B307472}" presName="connectorText" presStyleLbl="sibTrans2D1" presStyleIdx="3" presStyleCnt="4"/>
      <dgm:spPr/>
    </dgm:pt>
    <dgm:pt modelId="{EA31A44D-9814-4544-8114-AD65FCB2C098}" type="pres">
      <dgm:prSet presAssocID="{50A3C60A-3C67-47E0-AFB8-CF0B16176D33}" presName="node" presStyleLbl="node1" presStyleIdx="4" presStyleCnt="5" custScaleX="173861" custScaleY="333646">
        <dgm:presLayoutVars>
          <dgm:bulletEnabled val="1"/>
        </dgm:presLayoutVars>
      </dgm:prSet>
      <dgm:spPr/>
    </dgm:pt>
  </dgm:ptLst>
  <dgm:cxnLst>
    <dgm:cxn modelId="{49A88615-8DB3-4A0A-9903-791779DD9D75}" type="presOf" srcId="{A442CDF8-C098-4D42-BECF-24135D38207A}" destId="{D023DEA7-3BDF-475A-A68A-0ABC297FCFA2}" srcOrd="0" destOrd="0" presId="urn:microsoft.com/office/officeart/2005/8/layout/process1"/>
    <dgm:cxn modelId="{19986F1C-DF05-4D86-B964-C6ECF3D10F85}" type="presOf" srcId="{82C99317-0808-42DF-A70B-FC158B126EFF}" destId="{B6992983-CC9B-467E-AFF2-AD5CFDD8CE60}" srcOrd="0" destOrd="0" presId="urn:microsoft.com/office/officeart/2005/8/layout/process1"/>
    <dgm:cxn modelId="{7348A21C-7AB8-493C-BAAA-E3A3AABC047D}" srcId="{82C99317-0808-42DF-A70B-FC158B126EFF}" destId="{A442CDF8-C098-4D42-BECF-24135D38207A}" srcOrd="0" destOrd="0" parTransId="{C00F118C-5315-415C-8763-27AB68199DF6}" sibTransId="{8B50090D-AAFA-4ADF-B9ED-90BA306A9D9F}"/>
    <dgm:cxn modelId="{931C5361-70BA-408D-9163-7E1723C0387C}" type="presOf" srcId="{8B50090D-AAFA-4ADF-B9ED-90BA306A9D9F}" destId="{D7868433-6C25-4CCF-AB4A-3887C7DE5D61}" srcOrd="1" destOrd="0" presId="urn:microsoft.com/office/officeart/2005/8/layout/process1"/>
    <dgm:cxn modelId="{A606B96C-24A6-43DA-BFE8-DF27E4A3D557}" srcId="{82C99317-0808-42DF-A70B-FC158B126EFF}" destId="{1D2786AC-F69C-4CAF-A91A-603B7E65EA98}" srcOrd="3" destOrd="0" parTransId="{5D0E40B7-FED3-4652-A743-D5D9B3627F91}" sibTransId="{3807DBEA-5EED-4A91-9D62-81F18B307472}"/>
    <dgm:cxn modelId="{8021884E-7344-4604-9536-2F85E40C29D8}" type="presOf" srcId="{A89F252C-1A20-4001-A597-E694787D8E30}" destId="{E163602A-3E74-4B63-A23C-11EFA1EC036A}" srcOrd="0" destOrd="0" presId="urn:microsoft.com/office/officeart/2005/8/layout/process1"/>
    <dgm:cxn modelId="{937E2A50-64C3-4993-AB7D-C884D26EC17C}" srcId="{82C99317-0808-42DF-A70B-FC158B126EFF}" destId="{A89F252C-1A20-4001-A597-E694787D8E30}" srcOrd="1" destOrd="0" parTransId="{A1FF1254-8894-4D85-B2D3-8340C6E3FEBC}" sibTransId="{744CE5D0-F613-4C6C-9D1E-0A2CF30A6E5C}"/>
    <dgm:cxn modelId="{8156E778-8EBD-4EC3-A499-7B525B3F8DC2}" srcId="{82C99317-0808-42DF-A70B-FC158B126EFF}" destId="{92A3092D-25EB-4FAF-B472-BF4235C3B148}" srcOrd="2" destOrd="0" parTransId="{E62E8AAF-7A72-4251-BCC6-DC97DD93AB92}" sibTransId="{B1B2C61D-20B8-4307-8F73-4F9C1F904CD8}"/>
    <dgm:cxn modelId="{B7385587-9B6E-485F-9DE1-D687E8F1DD95}" type="presOf" srcId="{3807DBEA-5EED-4A91-9D62-81F18B307472}" destId="{F6153066-4BAE-403D-90F3-469053432BEE}" srcOrd="1" destOrd="0" presId="urn:microsoft.com/office/officeart/2005/8/layout/process1"/>
    <dgm:cxn modelId="{AC038B8A-5718-45E0-A85E-79AD4F632F20}" type="presOf" srcId="{8B50090D-AAFA-4ADF-B9ED-90BA306A9D9F}" destId="{23E337BE-13CD-4A5B-A503-B1369268E2A9}" srcOrd="0" destOrd="0" presId="urn:microsoft.com/office/officeart/2005/8/layout/process1"/>
    <dgm:cxn modelId="{D61FE191-9644-46CF-A5B0-6B6F87C4BAAE}" type="presOf" srcId="{B1B2C61D-20B8-4307-8F73-4F9C1F904CD8}" destId="{3EE9D545-568F-490F-852C-4F65CDBB2B01}" srcOrd="0" destOrd="0" presId="urn:microsoft.com/office/officeart/2005/8/layout/process1"/>
    <dgm:cxn modelId="{F555EF91-E82D-4FF1-A1B2-1BEC60B7D391}" type="presOf" srcId="{B1B2C61D-20B8-4307-8F73-4F9C1F904CD8}" destId="{4472D6CD-A183-4D76-8737-684E132C81B3}" srcOrd="1" destOrd="0" presId="urn:microsoft.com/office/officeart/2005/8/layout/process1"/>
    <dgm:cxn modelId="{692F8E9A-9B6F-4EC2-8804-8E002C074967}" type="presOf" srcId="{744CE5D0-F613-4C6C-9D1E-0A2CF30A6E5C}" destId="{E9D906C6-EC9C-499A-98D1-46B2F6AB8012}" srcOrd="1" destOrd="0" presId="urn:microsoft.com/office/officeart/2005/8/layout/process1"/>
    <dgm:cxn modelId="{10F2F4B1-613F-45C2-9EE1-FDFF65C5A263}" type="presOf" srcId="{1D2786AC-F69C-4CAF-A91A-603B7E65EA98}" destId="{67F24757-8E0E-40EA-A7BA-FFB585662F64}" srcOrd="0" destOrd="0" presId="urn:microsoft.com/office/officeart/2005/8/layout/process1"/>
    <dgm:cxn modelId="{4B609BB8-8456-4D6D-874D-7BFA3CD12FB4}" type="presOf" srcId="{3807DBEA-5EED-4A91-9D62-81F18B307472}" destId="{B8075DF3-BFC4-42EF-878F-D0DE248C583D}" srcOrd="0" destOrd="0" presId="urn:microsoft.com/office/officeart/2005/8/layout/process1"/>
    <dgm:cxn modelId="{788A48CB-ECC4-4F81-8687-5E05DD526FE9}" type="presOf" srcId="{92A3092D-25EB-4FAF-B472-BF4235C3B148}" destId="{9795BD63-A27B-46DE-BC18-D72BD03E4C57}" srcOrd="0" destOrd="0" presId="urn:microsoft.com/office/officeart/2005/8/layout/process1"/>
    <dgm:cxn modelId="{77DCD8D3-9494-4109-A9DA-73DC5AF4477D}" type="presOf" srcId="{50A3C60A-3C67-47E0-AFB8-CF0B16176D33}" destId="{EA31A44D-9814-4544-8114-AD65FCB2C098}" srcOrd="0" destOrd="0" presId="urn:microsoft.com/office/officeart/2005/8/layout/process1"/>
    <dgm:cxn modelId="{9AE103EF-E1F8-446F-899F-01A508D5C42A}" srcId="{82C99317-0808-42DF-A70B-FC158B126EFF}" destId="{50A3C60A-3C67-47E0-AFB8-CF0B16176D33}" srcOrd="4" destOrd="0" parTransId="{E72D5ADD-246F-4DD8-B30E-209845820E08}" sibTransId="{0E5A6E25-ED1F-4D11-9CCA-E57A42EBB992}"/>
    <dgm:cxn modelId="{36374DF2-AB43-4A21-A24C-726E52008083}" type="presOf" srcId="{744CE5D0-F613-4C6C-9D1E-0A2CF30A6E5C}" destId="{7F4DD805-8A87-41AC-99DB-4E38551AA56A}" srcOrd="0" destOrd="0" presId="urn:microsoft.com/office/officeart/2005/8/layout/process1"/>
    <dgm:cxn modelId="{D549F140-C1CD-4CB8-8C9F-102AD7683B63}" type="presParOf" srcId="{B6992983-CC9B-467E-AFF2-AD5CFDD8CE60}" destId="{D023DEA7-3BDF-475A-A68A-0ABC297FCFA2}" srcOrd="0" destOrd="0" presId="urn:microsoft.com/office/officeart/2005/8/layout/process1"/>
    <dgm:cxn modelId="{80205D3F-5F3B-48C0-8977-D5B7BC0307C1}" type="presParOf" srcId="{B6992983-CC9B-467E-AFF2-AD5CFDD8CE60}" destId="{23E337BE-13CD-4A5B-A503-B1369268E2A9}" srcOrd="1" destOrd="0" presId="urn:microsoft.com/office/officeart/2005/8/layout/process1"/>
    <dgm:cxn modelId="{A24FD7F8-AE76-4EC2-80F3-CA5B99D8875E}" type="presParOf" srcId="{23E337BE-13CD-4A5B-A503-B1369268E2A9}" destId="{D7868433-6C25-4CCF-AB4A-3887C7DE5D61}" srcOrd="0" destOrd="0" presId="urn:microsoft.com/office/officeart/2005/8/layout/process1"/>
    <dgm:cxn modelId="{1A3050CB-F6E1-4D03-9386-B7E60BDB60E1}" type="presParOf" srcId="{B6992983-CC9B-467E-AFF2-AD5CFDD8CE60}" destId="{E163602A-3E74-4B63-A23C-11EFA1EC036A}" srcOrd="2" destOrd="0" presId="urn:microsoft.com/office/officeart/2005/8/layout/process1"/>
    <dgm:cxn modelId="{E7E7961F-86BD-4483-BDA2-F1F2B0341B2C}" type="presParOf" srcId="{B6992983-CC9B-467E-AFF2-AD5CFDD8CE60}" destId="{7F4DD805-8A87-41AC-99DB-4E38551AA56A}" srcOrd="3" destOrd="0" presId="urn:microsoft.com/office/officeart/2005/8/layout/process1"/>
    <dgm:cxn modelId="{61DC60DC-BF16-46B7-8862-BA6F13ABCAE6}" type="presParOf" srcId="{7F4DD805-8A87-41AC-99DB-4E38551AA56A}" destId="{E9D906C6-EC9C-499A-98D1-46B2F6AB8012}" srcOrd="0" destOrd="0" presId="urn:microsoft.com/office/officeart/2005/8/layout/process1"/>
    <dgm:cxn modelId="{A5D830B5-2D10-446B-86EC-73C48B3259F1}" type="presParOf" srcId="{B6992983-CC9B-467E-AFF2-AD5CFDD8CE60}" destId="{9795BD63-A27B-46DE-BC18-D72BD03E4C57}" srcOrd="4" destOrd="0" presId="urn:microsoft.com/office/officeart/2005/8/layout/process1"/>
    <dgm:cxn modelId="{5F37C82F-3432-4C8E-B503-B2C8E94B08D9}" type="presParOf" srcId="{B6992983-CC9B-467E-AFF2-AD5CFDD8CE60}" destId="{3EE9D545-568F-490F-852C-4F65CDBB2B01}" srcOrd="5" destOrd="0" presId="urn:microsoft.com/office/officeart/2005/8/layout/process1"/>
    <dgm:cxn modelId="{54739E9D-BEF3-4400-83AD-CA3EA4F1DEC7}" type="presParOf" srcId="{3EE9D545-568F-490F-852C-4F65CDBB2B01}" destId="{4472D6CD-A183-4D76-8737-684E132C81B3}" srcOrd="0" destOrd="0" presId="urn:microsoft.com/office/officeart/2005/8/layout/process1"/>
    <dgm:cxn modelId="{2C754542-E4F8-400F-93C0-F3995A7BE6E1}" type="presParOf" srcId="{B6992983-CC9B-467E-AFF2-AD5CFDD8CE60}" destId="{67F24757-8E0E-40EA-A7BA-FFB585662F64}" srcOrd="6" destOrd="0" presId="urn:microsoft.com/office/officeart/2005/8/layout/process1"/>
    <dgm:cxn modelId="{C3A5CF15-D8BD-4DAA-8795-3E25DF2C3355}" type="presParOf" srcId="{B6992983-CC9B-467E-AFF2-AD5CFDD8CE60}" destId="{B8075DF3-BFC4-42EF-878F-D0DE248C583D}" srcOrd="7" destOrd="0" presId="urn:microsoft.com/office/officeart/2005/8/layout/process1"/>
    <dgm:cxn modelId="{B204E806-0FB4-42E6-B14D-BEF915B1E747}" type="presParOf" srcId="{B8075DF3-BFC4-42EF-878F-D0DE248C583D}" destId="{F6153066-4BAE-403D-90F3-469053432BEE}" srcOrd="0" destOrd="0" presId="urn:microsoft.com/office/officeart/2005/8/layout/process1"/>
    <dgm:cxn modelId="{8EF53B6A-57C3-4954-9FEC-29A61E0D98A1}" type="presParOf" srcId="{B6992983-CC9B-467E-AFF2-AD5CFDD8CE60}" destId="{EA31A44D-9814-4544-8114-AD65FCB2C09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0581BD-05F0-41DD-B1E1-AE8D5C8B3B7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A5E0A84-5925-41D7-8A7A-9728E57D9212}">
      <dgm:prSet phldrT="[文本]"/>
      <dgm:spPr/>
      <dgm:t>
        <a:bodyPr/>
        <a:lstStyle/>
        <a:p>
          <a:r>
            <a:rPr lang="zh-CN" altLang="en-US" dirty="0"/>
            <a:t>图像进行高斯滤波并进行二值化及腐蚀生长</a:t>
          </a:r>
        </a:p>
      </dgm:t>
    </dgm:pt>
    <dgm:pt modelId="{9C168331-44A8-4F74-BD29-589E7541A4C4}" cxnId="{A27B6696-C031-4799-99A7-E7998E2A941C}" type="parTrans">
      <dgm:prSet/>
      <dgm:spPr/>
      <dgm:t>
        <a:bodyPr/>
        <a:lstStyle/>
        <a:p>
          <a:endParaRPr lang="zh-CN" altLang="en-US"/>
        </a:p>
      </dgm:t>
    </dgm:pt>
    <dgm:pt modelId="{AB297374-0905-4852-B51C-20BDE80AF50A}" cxnId="{A27B6696-C031-4799-99A7-E7998E2A941C}" type="sibTrans">
      <dgm:prSet/>
      <dgm:spPr/>
      <dgm:t>
        <a:bodyPr/>
        <a:lstStyle/>
        <a:p>
          <a:endParaRPr lang="zh-CN" altLang="en-US"/>
        </a:p>
      </dgm:t>
    </dgm:pt>
    <dgm:pt modelId="{C0425B82-C872-4148-B14C-D3B723DC22E9}">
      <dgm:prSet phldrT="[文本]"/>
      <dgm:spPr/>
      <dgm:t>
        <a:bodyPr/>
        <a:lstStyle/>
        <a:p>
          <a:r>
            <a:rPr lang="en-US" altLang="zh-CN" dirty="0"/>
            <a:t>Canny</a:t>
          </a:r>
          <a:r>
            <a:rPr lang="zh-CN" altLang="en-US" dirty="0"/>
            <a:t>找到形状边缘</a:t>
          </a:r>
        </a:p>
      </dgm:t>
    </dgm:pt>
    <dgm:pt modelId="{90A1C0FF-EC96-4A90-A73A-F647D5FADCA0}" cxnId="{D51242C8-D370-4176-8988-A572F75138A3}" type="parTrans">
      <dgm:prSet/>
      <dgm:spPr/>
      <dgm:t>
        <a:bodyPr/>
        <a:lstStyle/>
        <a:p>
          <a:endParaRPr lang="zh-CN" altLang="en-US"/>
        </a:p>
      </dgm:t>
    </dgm:pt>
    <dgm:pt modelId="{3874CB85-28BA-4E90-A2D5-89F0A99C8507}" cxnId="{D51242C8-D370-4176-8988-A572F75138A3}" type="sibTrans">
      <dgm:prSet/>
      <dgm:spPr/>
      <dgm:t>
        <a:bodyPr/>
        <a:lstStyle/>
        <a:p>
          <a:endParaRPr lang="zh-CN" altLang="en-US"/>
        </a:p>
      </dgm:t>
    </dgm:pt>
    <dgm:pt modelId="{D940DD32-DE58-4FD2-816C-2FCA929E8895}">
      <dgm:prSet phldrT="[文本]"/>
      <dgm:spPr/>
      <dgm:t>
        <a:bodyPr/>
        <a:lstStyle/>
        <a:p>
          <a:r>
            <a:rPr lang="zh-CN" altLang="en-US" dirty="0"/>
            <a:t>对形状边缘的点进行</a:t>
          </a:r>
          <a:r>
            <a:rPr lang="en-US" altLang="zh-CN"/>
            <a:t>Hough</a:t>
          </a:r>
          <a:r>
            <a:rPr lang="zh-CN" altLang="en-US"/>
            <a:t>变换</a:t>
          </a:r>
          <a:endParaRPr lang="zh-CN" altLang="en-US" dirty="0"/>
        </a:p>
      </dgm:t>
    </dgm:pt>
    <dgm:pt modelId="{C24BF4AC-5A30-480E-B2B6-D8FA6D62056B}" cxnId="{BB355779-84CF-48E2-8478-08FEB026C0BB}" type="parTrans">
      <dgm:prSet/>
      <dgm:spPr/>
      <dgm:t>
        <a:bodyPr/>
        <a:lstStyle/>
        <a:p>
          <a:endParaRPr lang="zh-CN" altLang="en-US"/>
        </a:p>
      </dgm:t>
    </dgm:pt>
    <dgm:pt modelId="{83839301-DB66-4751-95C5-EFB256F39244}" cxnId="{BB355779-84CF-48E2-8478-08FEB026C0BB}" type="sibTrans">
      <dgm:prSet/>
      <dgm:spPr/>
      <dgm:t>
        <a:bodyPr/>
        <a:lstStyle/>
        <a:p>
          <a:endParaRPr lang="zh-CN" altLang="en-US"/>
        </a:p>
      </dgm:t>
    </dgm:pt>
    <dgm:pt modelId="{534690F8-4A26-41D5-B6D6-0ACA310FCFF5}">
      <dgm:prSet phldrT="[文本]"/>
      <dgm:spPr/>
      <dgm:t>
        <a:bodyPr/>
        <a:lstStyle/>
        <a:p>
          <a:r>
            <a:rPr lang="zh-CN" altLang="en-US" dirty="0"/>
            <a:t>通过投票找到圆心</a:t>
          </a:r>
        </a:p>
      </dgm:t>
    </dgm:pt>
    <dgm:pt modelId="{5F92CCD0-A6C9-4957-8CB8-37C98C10037B}" cxnId="{3E875B62-88DB-44B5-AF45-BB0189D5CB03}" type="parTrans">
      <dgm:prSet/>
      <dgm:spPr/>
      <dgm:t>
        <a:bodyPr/>
        <a:lstStyle/>
        <a:p>
          <a:endParaRPr lang="zh-CN" altLang="en-US"/>
        </a:p>
      </dgm:t>
    </dgm:pt>
    <dgm:pt modelId="{E286B394-6311-4235-BABC-E3D1ADB9FDC6}" cxnId="{3E875B62-88DB-44B5-AF45-BB0189D5CB03}" type="sibTrans">
      <dgm:prSet/>
      <dgm:spPr/>
      <dgm:t>
        <a:bodyPr/>
        <a:lstStyle/>
        <a:p>
          <a:endParaRPr lang="zh-CN" altLang="en-US"/>
        </a:p>
      </dgm:t>
    </dgm:pt>
    <dgm:pt modelId="{B60F201B-BA5A-4F84-AD1E-0B4200EC5E2C}">
      <dgm:prSet phldrT="[文本]"/>
      <dgm:spPr/>
      <dgm:t>
        <a:bodyPr/>
        <a:lstStyle/>
        <a:p>
          <a:r>
            <a:rPr lang="zh-CN" altLang="en-US" dirty="0"/>
            <a:t>根据找到的圆心得到半径并</a:t>
          </a:r>
          <a:r>
            <a:rPr lang="zh-CN" altLang="en-US"/>
            <a:t>画出圆</a:t>
          </a:r>
          <a:endParaRPr lang="zh-CN" altLang="en-US" dirty="0"/>
        </a:p>
      </dgm:t>
    </dgm:pt>
    <dgm:pt modelId="{A357D327-E787-4EB1-B752-5C5FF36D3142}" cxnId="{E3841FDA-3B51-4BBF-B0C3-0F8F8494FDA3}" type="parTrans">
      <dgm:prSet/>
      <dgm:spPr/>
      <dgm:t>
        <a:bodyPr/>
        <a:lstStyle/>
        <a:p>
          <a:endParaRPr lang="zh-CN" altLang="en-US"/>
        </a:p>
      </dgm:t>
    </dgm:pt>
    <dgm:pt modelId="{5FAE2E8E-4BC9-4392-8E72-AD28168B9C31}" cxnId="{E3841FDA-3B51-4BBF-B0C3-0F8F8494FDA3}" type="sibTrans">
      <dgm:prSet/>
      <dgm:spPr/>
      <dgm:t>
        <a:bodyPr/>
        <a:lstStyle/>
        <a:p>
          <a:endParaRPr lang="zh-CN" altLang="en-US"/>
        </a:p>
      </dgm:t>
    </dgm:pt>
    <dgm:pt modelId="{66B1C590-EF42-4B2A-9FE9-3541B3C9B84E}" type="pres">
      <dgm:prSet presAssocID="{DC0581BD-05F0-41DD-B1E1-AE8D5C8B3B7A}" presName="Name0" presStyleCnt="0">
        <dgm:presLayoutVars>
          <dgm:dir/>
          <dgm:resizeHandles val="exact"/>
        </dgm:presLayoutVars>
      </dgm:prSet>
      <dgm:spPr/>
    </dgm:pt>
    <dgm:pt modelId="{585C9EE4-7A15-4145-8DBE-566E2658418A}" type="pres">
      <dgm:prSet presAssocID="{AA5E0A84-5925-41D7-8A7A-9728E57D9212}" presName="node" presStyleLbl="node1" presStyleIdx="0" presStyleCnt="5">
        <dgm:presLayoutVars>
          <dgm:bulletEnabled val="1"/>
        </dgm:presLayoutVars>
      </dgm:prSet>
      <dgm:spPr/>
    </dgm:pt>
    <dgm:pt modelId="{F872CCC5-0232-40D6-91EA-4572E99A2A61}" type="pres">
      <dgm:prSet presAssocID="{AB297374-0905-4852-B51C-20BDE80AF50A}" presName="sibTrans" presStyleLbl="sibTrans2D1" presStyleIdx="0" presStyleCnt="4"/>
      <dgm:spPr/>
    </dgm:pt>
    <dgm:pt modelId="{BDE775F4-1D6E-4C64-8ED2-1F60ACF8277E}" type="pres">
      <dgm:prSet presAssocID="{AB297374-0905-4852-B51C-20BDE80AF50A}" presName="connectorText" presStyleLbl="sibTrans2D1" presStyleIdx="0" presStyleCnt="4"/>
      <dgm:spPr/>
    </dgm:pt>
    <dgm:pt modelId="{F19DC9A6-6231-4323-87A5-1E697BB68CD9}" type="pres">
      <dgm:prSet presAssocID="{C0425B82-C872-4148-B14C-D3B723DC22E9}" presName="node" presStyleLbl="node1" presStyleIdx="1" presStyleCnt="5" custLinFactNeighborX="-9375" custLinFactNeighborY="-87400">
        <dgm:presLayoutVars>
          <dgm:bulletEnabled val="1"/>
        </dgm:presLayoutVars>
      </dgm:prSet>
      <dgm:spPr/>
    </dgm:pt>
    <dgm:pt modelId="{7CCFD5DA-B019-4E45-B610-DA93A0BEDB6B}" type="pres">
      <dgm:prSet presAssocID="{3874CB85-28BA-4E90-A2D5-89F0A99C8507}" presName="sibTrans" presStyleLbl="sibTrans2D1" presStyleIdx="1" presStyleCnt="4"/>
      <dgm:spPr/>
    </dgm:pt>
    <dgm:pt modelId="{4ED5AF0B-1555-4732-A628-A69D4127D166}" type="pres">
      <dgm:prSet presAssocID="{3874CB85-28BA-4E90-A2D5-89F0A99C8507}" presName="connectorText" presStyleLbl="sibTrans2D1" presStyleIdx="1" presStyleCnt="4"/>
      <dgm:spPr/>
    </dgm:pt>
    <dgm:pt modelId="{E2EE3F20-1097-4B17-B3A8-E2AB5E4470BC}" type="pres">
      <dgm:prSet presAssocID="{D940DD32-DE58-4FD2-816C-2FCA929E8895}" presName="node" presStyleLbl="node1" presStyleIdx="2" presStyleCnt="5">
        <dgm:presLayoutVars>
          <dgm:bulletEnabled val="1"/>
        </dgm:presLayoutVars>
      </dgm:prSet>
      <dgm:spPr/>
    </dgm:pt>
    <dgm:pt modelId="{D471590A-A60D-41D6-8744-0AF6DD3CCC11}" type="pres">
      <dgm:prSet presAssocID="{83839301-DB66-4751-95C5-EFB256F39244}" presName="sibTrans" presStyleLbl="sibTrans2D1" presStyleIdx="2" presStyleCnt="4"/>
      <dgm:spPr/>
    </dgm:pt>
    <dgm:pt modelId="{50DA3D79-FC17-4DFE-8211-C4899B1E6F19}" type="pres">
      <dgm:prSet presAssocID="{83839301-DB66-4751-95C5-EFB256F39244}" presName="connectorText" presStyleLbl="sibTrans2D1" presStyleIdx="2" presStyleCnt="4"/>
      <dgm:spPr/>
    </dgm:pt>
    <dgm:pt modelId="{2B2C65E2-9E56-43F6-B8FD-0104EA2C7440}" type="pres">
      <dgm:prSet presAssocID="{534690F8-4A26-41D5-B6D6-0ACA310FCFF5}" presName="node" presStyleLbl="node1" presStyleIdx="3" presStyleCnt="5" custLinFactNeighborX="8788" custLinFactNeighborY="-95004">
        <dgm:presLayoutVars>
          <dgm:bulletEnabled val="1"/>
        </dgm:presLayoutVars>
      </dgm:prSet>
      <dgm:spPr/>
    </dgm:pt>
    <dgm:pt modelId="{9E977006-C455-436A-9AB2-A4B71F9138A2}" type="pres">
      <dgm:prSet presAssocID="{E286B394-6311-4235-BABC-E3D1ADB9FDC6}" presName="sibTrans" presStyleLbl="sibTrans2D1" presStyleIdx="3" presStyleCnt="4"/>
      <dgm:spPr/>
    </dgm:pt>
    <dgm:pt modelId="{C3341920-04C8-4839-A57A-819FFE1D495C}" type="pres">
      <dgm:prSet presAssocID="{E286B394-6311-4235-BABC-E3D1ADB9FDC6}" presName="connectorText" presStyleLbl="sibTrans2D1" presStyleIdx="3" presStyleCnt="4"/>
      <dgm:spPr/>
    </dgm:pt>
    <dgm:pt modelId="{8366D1D9-FFC3-4986-8B04-D5BC9760287E}" type="pres">
      <dgm:prSet presAssocID="{B60F201B-BA5A-4F84-AD1E-0B4200EC5E2C}" presName="node" presStyleLbl="node1" presStyleIdx="4" presStyleCnt="5">
        <dgm:presLayoutVars>
          <dgm:bulletEnabled val="1"/>
        </dgm:presLayoutVars>
      </dgm:prSet>
      <dgm:spPr/>
    </dgm:pt>
  </dgm:ptLst>
  <dgm:cxnLst>
    <dgm:cxn modelId="{AF9F8702-408A-4F57-BBAE-0098BEBB7310}" type="presOf" srcId="{3874CB85-28BA-4E90-A2D5-89F0A99C8507}" destId="{7CCFD5DA-B019-4E45-B610-DA93A0BEDB6B}" srcOrd="0" destOrd="0" presId="urn:microsoft.com/office/officeart/2005/8/layout/process1"/>
    <dgm:cxn modelId="{93BD0F05-506A-413F-89C3-57B4E3E214F0}" type="presOf" srcId="{E286B394-6311-4235-BABC-E3D1ADB9FDC6}" destId="{9E977006-C455-436A-9AB2-A4B71F9138A2}" srcOrd="0" destOrd="0" presId="urn:microsoft.com/office/officeart/2005/8/layout/process1"/>
    <dgm:cxn modelId="{B4598612-C5FB-43A2-8254-176C3BB5DD49}" type="presOf" srcId="{83839301-DB66-4751-95C5-EFB256F39244}" destId="{50DA3D79-FC17-4DFE-8211-C4899B1E6F19}" srcOrd="1" destOrd="0" presId="urn:microsoft.com/office/officeart/2005/8/layout/process1"/>
    <dgm:cxn modelId="{47B39840-4115-42DD-9F99-0AC407572841}" type="presOf" srcId="{B60F201B-BA5A-4F84-AD1E-0B4200EC5E2C}" destId="{8366D1D9-FFC3-4986-8B04-D5BC9760287E}" srcOrd="0" destOrd="0" presId="urn:microsoft.com/office/officeart/2005/8/layout/process1"/>
    <dgm:cxn modelId="{3E875B62-88DB-44B5-AF45-BB0189D5CB03}" srcId="{DC0581BD-05F0-41DD-B1E1-AE8D5C8B3B7A}" destId="{534690F8-4A26-41D5-B6D6-0ACA310FCFF5}" srcOrd="3" destOrd="0" parTransId="{5F92CCD0-A6C9-4957-8CB8-37C98C10037B}" sibTransId="{E286B394-6311-4235-BABC-E3D1ADB9FDC6}"/>
    <dgm:cxn modelId="{0F3A3F63-C399-4F11-860D-C110A845DED3}" type="presOf" srcId="{3874CB85-28BA-4E90-A2D5-89F0A99C8507}" destId="{4ED5AF0B-1555-4732-A628-A69D4127D166}" srcOrd="1" destOrd="0" presId="urn:microsoft.com/office/officeart/2005/8/layout/process1"/>
    <dgm:cxn modelId="{94F24845-3F70-4A95-93C2-48ECFBAA0C94}" type="presOf" srcId="{E286B394-6311-4235-BABC-E3D1ADB9FDC6}" destId="{C3341920-04C8-4839-A57A-819FFE1D495C}" srcOrd="1" destOrd="0" presId="urn:microsoft.com/office/officeart/2005/8/layout/process1"/>
    <dgm:cxn modelId="{903BF365-01C3-4E57-A187-C7BEB8FCFE4F}" type="presOf" srcId="{534690F8-4A26-41D5-B6D6-0ACA310FCFF5}" destId="{2B2C65E2-9E56-43F6-B8FD-0104EA2C7440}" srcOrd="0" destOrd="0" presId="urn:microsoft.com/office/officeart/2005/8/layout/process1"/>
    <dgm:cxn modelId="{6AC1976F-C477-469B-84F0-FC5F795F26C2}" type="presOf" srcId="{83839301-DB66-4751-95C5-EFB256F39244}" destId="{D471590A-A60D-41D6-8744-0AF6DD3CCC11}" srcOrd="0" destOrd="0" presId="urn:microsoft.com/office/officeart/2005/8/layout/process1"/>
    <dgm:cxn modelId="{BB355779-84CF-48E2-8478-08FEB026C0BB}" srcId="{DC0581BD-05F0-41DD-B1E1-AE8D5C8B3B7A}" destId="{D940DD32-DE58-4FD2-816C-2FCA929E8895}" srcOrd="2" destOrd="0" parTransId="{C24BF4AC-5A30-480E-B2B6-D8FA6D62056B}" sibTransId="{83839301-DB66-4751-95C5-EFB256F39244}"/>
    <dgm:cxn modelId="{56FEF394-4D2C-444C-8DEB-6607B8A58FAC}" type="presOf" srcId="{AB297374-0905-4852-B51C-20BDE80AF50A}" destId="{BDE775F4-1D6E-4C64-8ED2-1F60ACF8277E}" srcOrd="1" destOrd="0" presId="urn:microsoft.com/office/officeart/2005/8/layout/process1"/>
    <dgm:cxn modelId="{943BF795-9D06-4725-A589-1EB4331AF0C6}" type="presOf" srcId="{DC0581BD-05F0-41DD-B1E1-AE8D5C8B3B7A}" destId="{66B1C590-EF42-4B2A-9FE9-3541B3C9B84E}" srcOrd="0" destOrd="0" presId="urn:microsoft.com/office/officeart/2005/8/layout/process1"/>
    <dgm:cxn modelId="{A27B6696-C031-4799-99A7-E7998E2A941C}" srcId="{DC0581BD-05F0-41DD-B1E1-AE8D5C8B3B7A}" destId="{AA5E0A84-5925-41D7-8A7A-9728E57D9212}" srcOrd="0" destOrd="0" parTransId="{9C168331-44A8-4F74-BD29-589E7541A4C4}" sibTransId="{AB297374-0905-4852-B51C-20BDE80AF50A}"/>
    <dgm:cxn modelId="{D51242C8-D370-4176-8988-A572F75138A3}" srcId="{DC0581BD-05F0-41DD-B1E1-AE8D5C8B3B7A}" destId="{C0425B82-C872-4148-B14C-D3B723DC22E9}" srcOrd="1" destOrd="0" parTransId="{90A1C0FF-EC96-4A90-A73A-F647D5FADCA0}" sibTransId="{3874CB85-28BA-4E90-A2D5-89F0A99C8507}"/>
    <dgm:cxn modelId="{34F902D2-72C1-43F6-A2C5-DC7E49F318FE}" type="presOf" srcId="{D940DD32-DE58-4FD2-816C-2FCA929E8895}" destId="{E2EE3F20-1097-4B17-B3A8-E2AB5E4470BC}" srcOrd="0" destOrd="0" presId="urn:microsoft.com/office/officeart/2005/8/layout/process1"/>
    <dgm:cxn modelId="{E3841FDA-3B51-4BBF-B0C3-0F8F8494FDA3}" srcId="{DC0581BD-05F0-41DD-B1E1-AE8D5C8B3B7A}" destId="{B60F201B-BA5A-4F84-AD1E-0B4200EC5E2C}" srcOrd="4" destOrd="0" parTransId="{A357D327-E787-4EB1-B752-5C5FF36D3142}" sibTransId="{5FAE2E8E-4BC9-4392-8E72-AD28168B9C31}"/>
    <dgm:cxn modelId="{9D1C5EE9-5224-42DE-A080-2ECE13555676}" type="presOf" srcId="{AA5E0A84-5925-41D7-8A7A-9728E57D9212}" destId="{585C9EE4-7A15-4145-8DBE-566E2658418A}" srcOrd="0" destOrd="0" presId="urn:microsoft.com/office/officeart/2005/8/layout/process1"/>
    <dgm:cxn modelId="{E26A19F2-12CD-420F-825B-C603D841B437}" type="presOf" srcId="{AB297374-0905-4852-B51C-20BDE80AF50A}" destId="{F872CCC5-0232-40D6-91EA-4572E99A2A61}" srcOrd="0" destOrd="0" presId="urn:microsoft.com/office/officeart/2005/8/layout/process1"/>
    <dgm:cxn modelId="{94B472FF-F0DF-4605-8963-D081CA45D87A}" type="presOf" srcId="{C0425B82-C872-4148-B14C-D3B723DC22E9}" destId="{F19DC9A6-6231-4323-87A5-1E697BB68CD9}" srcOrd="0" destOrd="0" presId="urn:microsoft.com/office/officeart/2005/8/layout/process1"/>
    <dgm:cxn modelId="{1E22571F-4440-4889-A5B4-B87B29EB81E2}" type="presParOf" srcId="{66B1C590-EF42-4B2A-9FE9-3541B3C9B84E}" destId="{585C9EE4-7A15-4145-8DBE-566E2658418A}" srcOrd="0" destOrd="0" presId="urn:microsoft.com/office/officeart/2005/8/layout/process1"/>
    <dgm:cxn modelId="{427B3279-F7DB-44BF-A953-EB658DD6442F}" type="presParOf" srcId="{66B1C590-EF42-4B2A-9FE9-3541B3C9B84E}" destId="{F872CCC5-0232-40D6-91EA-4572E99A2A61}" srcOrd="1" destOrd="0" presId="urn:microsoft.com/office/officeart/2005/8/layout/process1"/>
    <dgm:cxn modelId="{0F8EE8E5-ABA8-40D8-83FD-25F87AF61881}" type="presParOf" srcId="{F872CCC5-0232-40D6-91EA-4572E99A2A61}" destId="{BDE775F4-1D6E-4C64-8ED2-1F60ACF8277E}" srcOrd="0" destOrd="0" presId="urn:microsoft.com/office/officeart/2005/8/layout/process1"/>
    <dgm:cxn modelId="{A1DBA1F0-015A-4643-815A-88B36D59CAB7}" type="presParOf" srcId="{66B1C590-EF42-4B2A-9FE9-3541B3C9B84E}" destId="{F19DC9A6-6231-4323-87A5-1E697BB68CD9}" srcOrd="2" destOrd="0" presId="urn:microsoft.com/office/officeart/2005/8/layout/process1"/>
    <dgm:cxn modelId="{A445AFC7-3DC5-45AC-8815-6DD9EC208C72}" type="presParOf" srcId="{66B1C590-EF42-4B2A-9FE9-3541B3C9B84E}" destId="{7CCFD5DA-B019-4E45-B610-DA93A0BEDB6B}" srcOrd="3" destOrd="0" presId="urn:microsoft.com/office/officeart/2005/8/layout/process1"/>
    <dgm:cxn modelId="{0346F4F7-2661-4522-95AC-58EF7F8E3E2F}" type="presParOf" srcId="{7CCFD5DA-B019-4E45-B610-DA93A0BEDB6B}" destId="{4ED5AF0B-1555-4732-A628-A69D4127D166}" srcOrd="0" destOrd="0" presId="urn:microsoft.com/office/officeart/2005/8/layout/process1"/>
    <dgm:cxn modelId="{BC40660A-1497-4BE3-B9C2-8959B8C3C7BF}" type="presParOf" srcId="{66B1C590-EF42-4B2A-9FE9-3541B3C9B84E}" destId="{E2EE3F20-1097-4B17-B3A8-E2AB5E4470BC}" srcOrd="4" destOrd="0" presId="urn:microsoft.com/office/officeart/2005/8/layout/process1"/>
    <dgm:cxn modelId="{B93EE3FE-97D7-4B96-9F37-23FEA72571A2}" type="presParOf" srcId="{66B1C590-EF42-4B2A-9FE9-3541B3C9B84E}" destId="{D471590A-A60D-41D6-8744-0AF6DD3CCC11}" srcOrd="5" destOrd="0" presId="urn:microsoft.com/office/officeart/2005/8/layout/process1"/>
    <dgm:cxn modelId="{9098BA43-D6C0-4C41-B502-D6DA62F8A2BD}" type="presParOf" srcId="{D471590A-A60D-41D6-8744-0AF6DD3CCC11}" destId="{50DA3D79-FC17-4DFE-8211-C4899B1E6F19}" srcOrd="0" destOrd="0" presId="urn:microsoft.com/office/officeart/2005/8/layout/process1"/>
    <dgm:cxn modelId="{5CC8EDAD-BEE5-4DFD-BE30-B7D9171C1350}" type="presParOf" srcId="{66B1C590-EF42-4B2A-9FE9-3541B3C9B84E}" destId="{2B2C65E2-9E56-43F6-B8FD-0104EA2C7440}" srcOrd="6" destOrd="0" presId="urn:microsoft.com/office/officeart/2005/8/layout/process1"/>
    <dgm:cxn modelId="{810D7392-ECE8-4724-A918-3E68E0D61E27}" type="presParOf" srcId="{66B1C590-EF42-4B2A-9FE9-3541B3C9B84E}" destId="{9E977006-C455-436A-9AB2-A4B71F9138A2}" srcOrd="7" destOrd="0" presId="urn:microsoft.com/office/officeart/2005/8/layout/process1"/>
    <dgm:cxn modelId="{9CC2600E-BD98-472C-B919-03D9CDBD525F}" type="presParOf" srcId="{9E977006-C455-436A-9AB2-A4B71F9138A2}" destId="{C3341920-04C8-4839-A57A-819FFE1D495C}" srcOrd="0" destOrd="0" presId="urn:microsoft.com/office/officeart/2005/8/layout/process1"/>
    <dgm:cxn modelId="{92B72D52-0623-4CBB-924E-29877F9C572F}" type="presParOf" srcId="{66B1C590-EF42-4B2A-9FE9-3541B3C9B84E}" destId="{8366D1D9-FFC3-4986-8B04-D5BC9760287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C99317-0808-42DF-A70B-FC158B126EF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442CDF8-C098-4D42-BECF-24135D38207A}">
      <dgm:prSet phldrT="[文本]"/>
      <dgm:spPr>
        <a:blipFill rotWithShape="0">
          <a:blip xmlns:r="http://schemas.openxmlformats.org/officeDocument/2006/relationships" r:embed="rId1"/>
          <a:srcRect/>
          <a:stretch>
            <a:fillRect l="-12000" r="-12000"/>
          </a:stretch>
        </a:blipFill>
      </dgm:spPr>
      <dgm:t>
        <a:bodyPr/>
        <a:lstStyle/>
        <a:p>
          <a:r>
            <a:rPr lang="en-US" altLang="zh-CN" dirty="0"/>
            <a:t>   </a:t>
          </a:r>
          <a:endParaRPr lang="zh-CN" altLang="en-US" dirty="0"/>
        </a:p>
      </dgm:t>
    </dgm:pt>
    <dgm:pt modelId="{C00F118C-5315-415C-8763-27AB68199DF6}" cxnId="{7348A21C-7AB8-493C-BAAA-E3A3AABC047D}" type="parTrans">
      <dgm:prSet/>
      <dgm:spPr/>
      <dgm:t>
        <a:bodyPr/>
        <a:lstStyle/>
        <a:p>
          <a:endParaRPr lang="zh-CN" altLang="en-US"/>
        </a:p>
      </dgm:t>
    </dgm:pt>
    <dgm:pt modelId="{8B50090D-AAFA-4ADF-B9ED-90BA306A9D9F}" cxnId="{7348A21C-7AB8-493C-BAAA-E3A3AABC047D}" type="sibTrans">
      <dgm:prSet/>
      <dgm:spPr/>
      <dgm:t>
        <a:bodyPr/>
        <a:lstStyle/>
        <a:p>
          <a:endParaRPr lang="zh-CN" altLang="en-US"/>
        </a:p>
      </dgm:t>
    </dgm:pt>
    <dgm:pt modelId="{A89F252C-1A20-4001-A597-E694787D8E30}">
      <dgm:prSet phldrT="[文本]"/>
      <dgm:spPr>
        <a:blipFill rotWithShape="0">
          <a:blip xmlns:r="http://schemas.openxmlformats.org/officeDocument/2006/relationships" r:embed="rId2"/>
          <a:srcRect/>
          <a:stretch>
            <a:fillRect l="-11000" r="-11000"/>
          </a:stretch>
        </a:blipFill>
      </dgm:spPr>
      <dgm:t>
        <a:bodyPr/>
        <a:lstStyle/>
        <a:p>
          <a:r>
            <a:rPr lang="en-US" altLang="zh-CN" dirty="0"/>
            <a:t>   </a:t>
          </a:r>
          <a:endParaRPr lang="zh-CN" altLang="en-US" dirty="0"/>
        </a:p>
      </dgm:t>
    </dgm:pt>
    <dgm:pt modelId="{A1FF1254-8894-4D85-B2D3-8340C6E3FEBC}" cxnId="{937E2A50-64C3-4993-AB7D-C884D26EC17C}" type="parTrans">
      <dgm:prSet/>
      <dgm:spPr/>
      <dgm:t>
        <a:bodyPr/>
        <a:lstStyle/>
        <a:p>
          <a:endParaRPr lang="zh-CN" altLang="en-US"/>
        </a:p>
      </dgm:t>
    </dgm:pt>
    <dgm:pt modelId="{744CE5D0-F613-4C6C-9D1E-0A2CF30A6E5C}" cxnId="{937E2A50-64C3-4993-AB7D-C884D26EC17C}" type="sibTrans">
      <dgm:prSet/>
      <dgm:spPr/>
      <dgm:t>
        <a:bodyPr/>
        <a:lstStyle/>
        <a:p>
          <a:endParaRPr lang="zh-CN" altLang="en-US"/>
        </a:p>
      </dgm:t>
    </dgm:pt>
    <dgm:pt modelId="{92A3092D-25EB-4FAF-B472-BF4235C3B148}">
      <dgm:prSet phldrT="[文本]"/>
      <dgm:spPr>
        <a:blipFill rotWithShape="0">
          <a:blip xmlns:r="http://schemas.openxmlformats.org/officeDocument/2006/relationships" r:embed="rId3"/>
          <a:srcRect/>
          <a:stretch>
            <a:fillRect l="-9000" r="-9000"/>
          </a:stretch>
        </a:blipFill>
      </dgm:spPr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E62E8AAF-7A72-4251-BCC6-DC97DD93AB92}" cxnId="{8156E778-8EBD-4EC3-A499-7B525B3F8DC2}" type="parTrans">
      <dgm:prSet/>
      <dgm:spPr/>
      <dgm:t>
        <a:bodyPr/>
        <a:lstStyle/>
        <a:p>
          <a:endParaRPr lang="zh-CN" altLang="en-US"/>
        </a:p>
      </dgm:t>
    </dgm:pt>
    <dgm:pt modelId="{B1B2C61D-20B8-4307-8F73-4F9C1F904CD8}" cxnId="{8156E778-8EBD-4EC3-A499-7B525B3F8DC2}" type="sibTrans">
      <dgm:prSet/>
      <dgm:spPr/>
      <dgm:t>
        <a:bodyPr/>
        <a:lstStyle/>
        <a:p>
          <a:endParaRPr lang="zh-CN" altLang="en-US"/>
        </a:p>
      </dgm:t>
    </dgm:pt>
    <dgm:pt modelId="{9CD7F9DB-4F9E-4C74-A286-9D0618F13E2D}">
      <dgm:prSet phldrT="[文本]"/>
      <dgm:spPr>
        <a:blipFill rotWithShape="0">
          <a:blip xmlns:r="http://schemas.openxmlformats.org/officeDocument/2006/relationships" r:embed="rId4"/>
          <a:srcRect/>
          <a:stretch>
            <a:fillRect l="-11000" r="-11000"/>
          </a:stretch>
        </a:blipFill>
      </dgm:spPr>
      <dgm:t>
        <a:bodyPr/>
        <a:lstStyle/>
        <a:p>
          <a:endParaRPr lang="zh-CN" altLang="en-US" dirty="0"/>
        </a:p>
      </dgm:t>
    </dgm:pt>
    <dgm:pt modelId="{1E8F00AA-B02F-46E9-A093-77A89B7D8C09}" cxnId="{5F261A21-1CFD-459E-8BE9-C472BEA8CF71}" type="parTrans">
      <dgm:prSet/>
      <dgm:spPr/>
      <dgm:t>
        <a:bodyPr/>
        <a:lstStyle/>
        <a:p>
          <a:endParaRPr lang="zh-CN" altLang="en-US"/>
        </a:p>
      </dgm:t>
    </dgm:pt>
    <dgm:pt modelId="{60A3C362-1068-4D3C-8C47-68F26E2ED8C3}" cxnId="{5F261A21-1CFD-459E-8BE9-C472BEA8CF71}" type="sibTrans">
      <dgm:prSet/>
      <dgm:spPr/>
      <dgm:t>
        <a:bodyPr/>
        <a:lstStyle/>
        <a:p>
          <a:endParaRPr lang="zh-CN" altLang="en-US"/>
        </a:p>
      </dgm:t>
    </dgm:pt>
    <dgm:pt modelId="{B6992983-CC9B-467E-AFF2-AD5CFDD8CE60}" type="pres">
      <dgm:prSet presAssocID="{82C99317-0808-42DF-A70B-FC158B126EFF}" presName="Name0" presStyleCnt="0">
        <dgm:presLayoutVars>
          <dgm:dir/>
          <dgm:resizeHandles val="exact"/>
        </dgm:presLayoutVars>
      </dgm:prSet>
      <dgm:spPr/>
    </dgm:pt>
    <dgm:pt modelId="{D023DEA7-3BDF-475A-A68A-0ABC297FCFA2}" type="pres">
      <dgm:prSet presAssocID="{A442CDF8-C098-4D42-BECF-24135D38207A}" presName="node" presStyleLbl="node1" presStyleIdx="0" presStyleCnt="4" custScaleX="406052" custScaleY="586553">
        <dgm:presLayoutVars>
          <dgm:bulletEnabled val="1"/>
        </dgm:presLayoutVars>
      </dgm:prSet>
      <dgm:spPr/>
    </dgm:pt>
    <dgm:pt modelId="{23E337BE-13CD-4A5B-A503-B1369268E2A9}" type="pres">
      <dgm:prSet presAssocID="{8B50090D-AAFA-4ADF-B9ED-90BA306A9D9F}" presName="sibTrans" presStyleLbl="sibTrans2D1" presStyleIdx="0" presStyleCnt="3"/>
      <dgm:spPr/>
    </dgm:pt>
    <dgm:pt modelId="{D7868433-6C25-4CCF-AB4A-3887C7DE5D61}" type="pres">
      <dgm:prSet presAssocID="{8B50090D-AAFA-4ADF-B9ED-90BA306A9D9F}" presName="connectorText" presStyleLbl="sibTrans2D1" presStyleIdx="0" presStyleCnt="3"/>
      <dgm:spPr/>
    </dgm:pt>
    <dgm:pt modelId="{1D624533-ECFB-4EC0-B3EB-DC483B5A2C4E}" type="pres">
      <dgm:prSet presAssocID="{9CD7F9DB-4F9E-4C74-A286-9D0618F13E2D}" presName="node" presStyleLbl="node1" presStyleIdx="1" presStyleCnt="4" custScaleX="439550" custScaleY="708768">
        <dgm:presLayoutVars>
          <dgm:bulletEnabled val="1"/>
        </dgm:presLayoutVars>
      </dgm:prSet>
      <dgm:spPr/>
    </dgm:pt>
    <dgm:pt modelId="{418D4509-B822-4DF1-95CE-D0E4BB21968F}" type="pres">
      <dgm:prSet presAssocID="{60A3C362-1068-4D3C-8C47-68F26E2ED8C3}" presName="sibTrans" presStyleLbl="sibTrans2D1" presStyleIdx="1" presStyleCnt="3"/>
      <dgm:spPr/>
    </dgm:pt>
    <dgm:pt modelId="{3BD94284-6378-431B-899D-A0FC1C14C6E7}" type="pres">
      <dgm:prSet presAssocID="{60A3C362-1068-4D3C-8C47-68F26E2ED8C3}" presName="connectorText" presStyleLbl="sibTrans2D1" presStyleIdx="1" presStyleCnt="3"/>
      <dgm:spPr/>
    </dgm:pt>
    <dgm:pt modelId="{E163602A-3E74-4B63-A23C-11EFA1EC036A}" type="pres">
      <dgm:prSet presAssocID="{A89F252C-1A20-4001-A597-E694787D8E30}" presName="node" presStyleLbl="node1" presStyleIdx="2" presStyleCnt="4" custScaleX="488953" custScaleY="758010">
        <dgm:presLayoutVars>
          <dgm:bulletEnabled val="1"/>
        </dgm:presLayoutVars>
      </dgm:prSet>
      <dgm:spPr/>
    </dgm:pt>
    <dgm:pt modelId="{7F4DD805-8A87-41AC-99DB-4E38551AA56A}" type="pres">
      <dgm:prSet presAssocID="{744CE5D0-F613-4C6C-9D1E-0A2CF30A6E5C}" presName="sibTrans" presStyleLbl="sibTrans2D1" presStyleIdx="2" presStyleCnt="3"/>
      <dgm:spPr/>
    </dgm:pt>
    <dgm:pt modelId="{E9D906C6-EC9C-499A-98D1-46B2F6AB8012}" type="pres">
      <dgm:prSet presAssocID="{744CE5D0-F613-4C6C-9D1E-0A2CF30A6E5C}" presName="connectorText" presStyleLbl="sibTrans2D1" presStyleIdx="2" presStyleCnt="3"/>
      <dgm:spPr/>
    </dgm:pt>
    <dgm:pt modelId="{9795BD63-A27B-46DE-BC18-D72BD03E4C57}" type="pres">
      <dgm:prSet presAssocID="{92A3092D-25EB-4FAF-B472-BF4235C3B148}" presName="node" presStyleLbl="node1" presStyleIdx="3" presStyleCnt="4" custScaleX="535142" custScaleY="867499">
        <dgm:presLayoutVars>
          <dgm:bulletEnabled val="1"/>
        </dgm:presLayoutVars>
      </dgm:prSet>
      <dgm:spPr/>
    </dgm:pt>
  </dgm:ptLst>
  <dgm:cxnLst>
    <dgm:cxn modelId="{49A88615-8DB3-4A0A-9903-791779DD9D75}" type="presOf" srcId="{A442CDF8-C098-4D42-BECF-24135D38207A}" destId="{D023DEA7-3BDF-475A-A68A-0ABC297FCFA2}" srcOrd="0" destOrd="0" presId="urn:microsoft.com/office/officeart/2005/8/layout/process1"/>
    <dgm:cxn modelId="{19986F1C-DF05-4D86-B964-C6ECF3D10F85}" type="presOf" srcId="{82C99317-0808-42DF-A70B-FC158B126EFF}" destId="{B6992983-CC9B-467E-AFF2-AD5CFDD8CE60}" srcOrd="0" destOrd="0" presId="urn:microsoft.com/office/officeart/2005/8/layout/process1"/>
    <dgm:cxn modelId="{7348A21C-7AB8-493C-BAAA-E3A3AABC047D}" srcId="{82C99317-0808-42DF-A70B-FC158B126EFF}" destId="{A442CDF8-C098-4D42-BECF-24135D38207A}" srcOrd="0" destOrd="0" parTransId="{C00F118C-5315-415C-8763-27AB68199DF6}" sibTransId="{8B50090D-AAFA-4ADF-B9ED-90BA306A9D9F}"/>
    <dgm:cxn modelId="{5F261A21-1CFD-459E-8BE9-C472BEA8CF71}" srcId="{82C99317-0808-42DF-A70B-FC158B126EFF}" destId="{9CD7F9DB-4F9E-4C74-A286-9D0618F13E2D}" srcOrd="1" destOrd="0" parTransId="{1E8F00AA-B02F-46E9-A093-77A89B7D8C09}" sibTransId="{60A3C362-1068-4D3C-8C47-68F26E2ED8C3}"/>
    <dgm:cxn modelId="{931C5361-70BA-408D-9163-7E1723C0387C}" type="presOf" srcId="{8B50090D-AAFA-4ADF-B9ED-90BA306A9D9F}" destId="{D7868433-6C25-4CCF-AB4A-3887C7DE5D61}" srcOrd="1" destOrd="0" presId="urn:microsoft.com/office/officeart/2005/8/layout/process1"/>
    <dgm:cxn modelId="{8021884E-7344-4604-9536-2F85E40C29D8}" type="presOf" srcId="{A89F252C-1A20-4001-A597-E694787D8E30}" destId="{E163602A-3E74-4B63-A23C-11EFA1EC036A}" srcOrd="0" destOrd="0" presId="urn:microsoft.com/office/officeart/2005/8/layout/process1"/>
    <dgm:cxn modelId="{937E2A50-64C3-4993-AB7D-C884D26EC17C}" srcId="{82C99317-0808-42DF-A70B-FC158B126EFF}" destId="{A89F252C-1A20-4001-A597-E694787D8E30}" srcOrd="2" destOrd="0" parTransId="{A1FF1254-8894-4D85-B2D3-8340C6E3FEBC}" sibTransId="{744CE5D0-F613-4C6C-9D1E-0A2CF30A6E5C}"/>
    <dgm:cxn modelId="{8156E778-8EBD-4EC3-A499-7B525B3F8DC2}" srcId="{82C99317-0808-42DF-A70B-FC158B126EFF}" destId="{92A3092D-25EB-4FAF-B472-BF4235C3B148}" srcOrd="3" destOrd="0" parTransId="{E62E8AAF-7A72-4251-BCC6-DC97DD93AB92}" sibTransId="{B1B2C61D-20B8-4307-8F73-4F9C1F904CD8}"/>
    <dgm:cxn modelId="{71B36079-44C7-4481-8E01-65D6E73848E9}" type="presOf" srcId="{60A3C362-1068-4D3C-8C47-68F26E2ED8C3}" destId="{418D4509-B822-4DF1-95CE-D0E4BB21968F}" srcOrd="0" destOrd="0" presId="urn:microsoft.com/office/officeart/2005/8/layout/process1"/>
    <dgm:cxn modelId="{AC038B8A-5718-45E0-A85E-79AD4F632F20}" type="presOf" srcId="{8B50090D-AAFA-4ADF-B9ED-90BA306A9D9F}" destId="{23E337BE-13CD-4A5B-A503-B1369268E2A9}" srcOrd="0" destOrd="0" presId="urn:microsoft.com/office/officeart/2005/8/layout/process1"/>
    <dgm:cxn modelId="{692F8E9A-9B6F-4EC2-8804-8E002C074967}" type="presOf" srcId="{744CE5D0-F613-4C6C-9D1E-0A2CF30A6E5C}" destId="{E9D906C6-EC9C-499A-98D1-46B2F6AB8012}" srcOrd="1" destOrd="0" presId="urn:microsoft.com/office/officeart/2005/8/layout/process1"/>
    <dgm:cxn modelId="{51BD47C5-4E32-416C-A079-D9306AA8BEA7}" type="presOf" srcId="{60A3C362-1068-4D3C-8C47-68F26E2ED8C3}" destId="{3BD94284-6378-431B-899D-A0FC1C14C6E7}" srcOrd="1" destOrd="0" presId="urn:microsoft.com/office/officeart/2005/8/layout/process1"/>
    <dgm:cxn modelId="{788A48CB-ECC4-4F81-8687-5E05DD526FE9}" type="presOf" srcId="{92A3092D-25EB-4FAF-B472-BF4235C3B148}" destId="{9795BD63-A27B-46DE-BC18-D72BD03E4C57}" srcOrd="0" destOrd="0" presId="urn:microsoft.com/office/officeart/2005/8/layout/process1"/>
    <dgm:cxn modelId="{36374DF2-AB43-4A21-A24C-726E52008083}" type="presOf" srcId="{744CE5D0-F613-4C6C-9D1E-0A2CF30A6E5C}" destId="{7F4DD805-8A87-41AC-99DB-4E38551AA56A}" srcOrd="0" destOrd="0" presId="urn:microsoft.com/office/officeart/2005/8/layout/process1"/>
    <dgm:cxn modelId="{F1B60BFE-12A5-4435-879A-5D9CCD0390E2}" type="presOf" srcId="{9CD7F9DB-4F9E-4C74-A286-9D0618F13E2D}" destId="{1D624533-ECFB-4EC0-B3EB-DC483B5A2C4E}" srcOrd="0" destOrd="0" presId="urn:microsoft.com/office/officeart/2005/8/layout/process1"/>
    <dgm:cxn modelId="{D549F140-C1CD-4CB8-8C9F-102AD7683B63}" type="presParOf" srcId="{B6992983-CC9B-467E-AFF2-AD5CFDD8CE60}" destId="{D023DEA7-3BDF-475A-A68A-0ABC297FCFA2}" srcOrd="0" destOrd="0" presId="urn:microsoft.com/office/officeart/2005/8/layout/process1"/>
    <dgm:cxn modelId="{80205D3F-5F3B-48C0-8977-D5B7BC0307C1}" type="presParOf" srcId="{B6992983-CC9B-467E-AFF2-AD5CFDD8CE60}" destId="{23E337BE-13CD-4A5B-A503-B1369268E2A9}" srcOrd="1" destOrd="0" presId="urn:microsoft.com/office/officeart/2005/8/layout/process1"/>
    <dgm:cxn modelId="{A24FD7F8-AE76-4EC2-80F3-CA5B99D8875E}" type="presParOf" srcId="{23E337BE-13CD-4A5B-A503-B1369268E2A9}" destId="{D7868433-6C25-4CCF-AB4A-3887C7DE5D61}" srcOrd="0" destOrd="0" presId="urn:microsoft.com/office/officeart/2005/8/layout/process1"/>
    <dgm:cxn modelId="{7BDA736D-6573-4CD9-82BB-440D6AD51102}" type="presParOf" srcId="{B6992983-CC9B-467E-AFF2-AD5CFDD8CE60}" destId="{1D624533-ECFB-4EC0-B3EB-DC483B5A2C4E}" srcOrd="2" destOrd="0" presId="urn:microsoft.com/office/officeart/2005/8/layout/process1"/>
    <dgm:cxn modelId="{30E3C28F-CE47-45DE-BA2E-206CA436E3E0}" type="presParOf" srcId="{B6992983-CC9B-467E-AFF2-AD5CFDD8CE60}" destId="{418D4509-B822-4DF1-95CE-D0E4BB21968F}" srcOrd="3" destOrd="0" presId="urn:microsoft.com/office/officeart/2005/8/layout/process1"/>
    <dgm:cxn modelId="{DC559457-B35F-46E5-9DE7-688DC422CAEF}" type="presParOf" srcId="{418D4509-B822-4DF1-95CE-D0E4BB21968F}" destId="{3BD94284-6378-431B-899D-A0FC1C14C6E7}" srcOrd="0" destOrd="0" presId="urn:microsoft.com/office/officeart/2005/8/layout/process1"/>
    <dgm:cxn modelId="{1A3050CB-F6E1-4D03-9386-B7E60BDB60E1}" type="presParOf" srcId="{B6992983-CC9B-467E-AFF2-AD5CFDD8CE60}" destId="{E163602A-3E74-4B63-A23C-11EFA1EC036A}" srcOrd="4" destOrd="0" presId="urn:microsoft.com/office/officeart/2005/8/layout/process1"/>
    <dgm:cxn modelId="{E7E7961F-86BD-4483-BDA2-F1F2B0341B2C}" type="presParOf" srcId="{B6992983-CC9B-467E-AFF2-AD5CFDD8CE60}" destId="{7F4DD805-8A87-41AC-99DB-4E38551AA56A}" srcOrd="5" destOrd="0" presId="urn:microsoft.com/office/officeart/2005/8/layout/process1"/>
    <dgm:cxn modelId="{61DC60DC-BF16-46B7-8862-BA6F13ABCAE6}" type="presParOf" srcId="{7F4DD805-8A87-41AC-99DB-4E38551AA56A}" destId="{E9D906C6-EC9C-499A-98D1-46B2F6AB8012}" srcOrd="0" destOrd="0" presId="urn:microsoft.com/office/officeart/2005/8/layout/process1"/>
    <dgm:cxn modelId="{A5D830B5-2D10-446B-86EC-73C48B3259F1}" type="presParOf" srcId="{B6992983-CC9B-467E-AFF2-AD5CFDD8CE60}" destId="{9795BD63-A27B-46DE-BC18-D72BD03E4C5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C9EE4-7A15-4145-8DBE-566E2658418A}">
      <dsp:nvSpPr>
        <dsp:cNvPr id="0" name=""/>
        <dsp:cNvSpPr/>
      </dsp:nvSpPr>
      <dsp:spPr>
        <a:xfrm>
          <a:off x="0" y="2686928"/>
          <a:ext cx="1333103" cy="1736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图像二值化</a:t>
          </a:r>
        </a:p>
      </dsp:txBody>
      <dsp:txXfrm>
        <a:off x="39045" y="2725973"/>
        <a:ext cx="1255013" cy="1657938"/>
      </dsp:txXfrm>
    </dsp:sp>
    <dsp:sp modelId="{F872CCC5-0232-40D6-91EA-4572E99A2A61}">
      <dsp:nvSpPr>
        <dsp:cNvPr id="0" name=""/>
        <dsp:cNvSpPr/>
      </dsp:nvSpPr>
      <dsp:spPr>
        <a:xfrm rot="19207580">
          <a:off x="1415113" y="2624938"/>
          <a:ext cx="333727" cy="330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426645" y="2722853"/>
        <a:ext cx="234544" cy="198365"/>
      </dsp:txXfrm>
    </dsp:sp>
    <dsp:sp modelId="{F19DC9A6-6231-4323-87A5-1E697BB68CD9}">
      <dsp:nvSpPr>
        <dsp:cNvPr id="0" name=""/>
        <dsp:cNvSpPr/>
      </dsp:nvSpPr>
      <dsp:spPr>
        <a:xfrm>
          <a:off x="1816353" y="1169639"/>
          <a:ext cx="1333103" cy="1736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去除噪声</a:t>
          </a:r>
        </a:p>
      </dsp:txBody>
      <dsp:txXfrm>
        <a:off x="1855398" y="1208684"/>
        <a:ext cx="1255013" cy="1657938"/>
      </dsp:txXfrm>
    </dsp:sp>
    <dsp:sp modelId="{7CCFD5DA-B019-4E45-B610-DA93A0BEDB6B}">
      <dsp:nvSpPr>
        <dsp:cNvPr id="0" name=""/>
        <dsp:cNvSpPr/>
      </dsp:nvSpPr>
      <dsp:spPr>
        <a:xfrm rot="2302258">
          <a:off x="3252684" y="2637919"/>
          <a:ext cx="394273" cy="330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263395" y="2673257"/>
        <a:ext cx="295090" cy="198365"/>
      </dsp:txXfrm>
    </dsp:sp>
    <dsp:sp modelId="{E2EE3F20-1097-4B17-B3A8-E2AB5E4470BC}">
      <dsp:nvSpPr>
        <dsp:cNvPr id="0" name=""/>
        <dsp:cNvSpPr/>
      </dsp:nvSpPr>
      <dsp:spPr>
        <a:xfrm>
          <a:off x="3732689" y="2686928"/>
          <a:ext cx="1333103" cy="1736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填充因腐蚀操作等留下的空洞</a:t>
          </a:r>
        </a:p>
      </dsp:txBody>
      <dsp:txXfrm>
        <a:off x="3771734" y="2725973"/>
        <a:ext cx="1255013" cy="1657938"/>
      </dsp:txXfrm>
    </dsp:sp>
    <dsp:sp modelId="{D471590A-A60D-41D6-8744-0AF6DD3CCC11}">
      <dsp:nvSpPr>
        <dsp:cNvPr id="0" name=""/>
        <dsp:cNvSpPr/>
      </dsp:nvSpPr>
      <dsp:spPr>
        <a:xfrm rot="19154203">
          <a:off x="5161581" y="2557488"/>
          <a:ext cx="405926" cy="330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5173611" y="2655990"/>
        <a:ext cx="306743" cy="198365"/>
      </dsp:txXfrm>
    </dsp:sp>
    <dsp:sp modelId="{2B2C65E2-9E56-43F6-B8FD-0104EA2C7440}">
      <dsp:nvSpPr>
        <dsp:cNvPr id="0" name=""/>
        <dsp:cNvSpPr/>
      </dsp:nvSpPr>
      <dsp:spPr>
        <a:xfrm>
          <a:off x="5645894" y="1037631"/>
          <a:ext cx="1333103" cy="1736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找到形状的边界</a:t>
          </a:r>
        </a:p>
      </dsp:txBody>
      <dsp:txXfrm>
        <a:off x="5684939" y="1076676"/>
        <a:ext cx="1255013" cy="1657938"/>
      </dsp:txXfrm>
    </dsp:sp>
    <dsp:sp modelId="{2D75E925-5FA8-4525-9DEF-B69D3F8867AA}">
      <dsp:nvSpPr>
        <dsp:cNvPr id="0" name=""/>
        <dsp:cNvSpPr/>
      </dsp:nvSpPr>
      <dsp:spPr>
        <a:xfrm rot="2531471">
          <a:off x="7055520" y="2571602"/>
          <a:ext cx="347926" cy="330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7068369" y="2604418"/>
        <a:ext cx="248743" cy="198365"/>
      </dsp:txXfrm>
    </dsp:sp>
    <dsp:sp modelId="{88C33EFE-785D-4DAF-962E-2282F5C60326}">
      <dsp:nvSpPr>
        <dsp:cNvPr id="0" name=""/>
        <dsp:cNvSpPr/>
      </dsp:nvSpPr>
      <dsp:spPr>
        <a:xfrm>
          <a:off x="7465378" y="2686928"/>
          <a:ext cx="1333103" cy="1736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获得边界内的像素数即面积以及边界的周长</a:t>
          </a:r>
        </a:p>
      </dsp:txBody>
      <dsp:txXfrm>
        <a:off x="7504423" y="2725973"/>
        <a:ext cx="1255013" cy="1657938"/>
      </dsp:txXfrm>
    </dsp:sp>
    <dsp:sp modelId="{4100AFD4-5751-44E7-9421-E881963E5D2B}">
      <dsp:nvSpPr>
        <dsp:cNvPr id="0" name=""/>
        <dsp:cNvSpPr/>
      </dsp:nvSpPr>
      <dsp:spPr>
        <a:xfrm rot="19111765">
          <a:off x="8884475" y="2557923"/>
          <a:ext cx="377019" cy="330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8896908" y="2656886"/>
        <a:ext cx="277836" cy="198365"/>
      </dsp:txXfrm>
    </dsp:sp>
    <dsp:sp modelId="{2D5B577F-5E11-4017-9A00-EC23743F00A2}">
      <dsp:nvSpPr>
        <dsp:cNvPr id="0" name=""/>
        <dsp:cNvSpPr/>
      </dsp:nvSpPr>
      <dsp:spPr>
        <a:xfrm>
          <a:off x="9331498" y="1037631"/>
          <a:ext cx="1333103" cy="17360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获得圆度并进行阈值分类</a:t>
          </a:r>
        </a:p>
      </dsp:txBody>
      <dsp:txXfrm>
        <a:off x="9370543" y="1076676"/>
        <a:ext cx="1255013" cy="16579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3DEA7-3BDF-475A-A68A-0ABC297FCFA2}">
      <dsp:nvSpPr>
        <dsp:cNvPr id="0" name=""/>
        <dsp:cNvSpPr/>
      </dsp:nvSpPr>
      <dsp:spPr>
        <a:xfrm>
          <a:off x="4083" y="1597231"/>
          <a:ext cx="1748651" cy="186990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l="-5000" r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800" kern="1200" dirty="0"/>
            <a:t>   </a:t>
          </a:r>
          <a:endParaRPr lang="zh-CN" altLang="en-US" sz="5800" kern="1200" dirty="0"/>
        </a:p>
      </dsp:txBody>
      <dsp:txXfrm>
        <a:off x="55299" y="1648447"/>
        <a:ext cx="1646219" cy="1767473"/>
      </dsp:txXfrm>
    </dsp:sp>
    <dsp:sp modelId="{23E337BE-13CD-4A5B-A503-B1369268E2A9}">
      <dsp:nvSpPr>
        <dsp:cNvPr id="0" name=""/>
        <dsp:cNvSpPr/>
      </dsp:nvSpPr>
      <dsp:spPr>
        <a:xfrm>
          <a:off x="1853745" y="2406929"/>
          <a:ext cx="214144" cy="250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853745" y="2457031"/>
        <a:ext cx="149901" cy="150304"/>
      </dsp:txXfrm>
    </dsp:sp>
    <dsp:sp modelId="{E163602A-3E74-4B63-A23C-11EFA1EC036A}">
      <dsp:nvSpPr>
        <dsp:cNvPr id="0" name=""/>
        <dsp:cNvSpPr/>
      </dsp:nvSpPr>
      <dsp:spPr>
        <a:xfrm>
          <a:off x="2156780" y="1562873"/>
          <a:ext cx="1894269" cy="193862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 l="-4000" r="-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800" kern="1200" dirty="0"/>
            <a:t>   </a:t>
          </a:r>
          <a:endParaRPr lang="zh-CN" altLang="en-US" sz="5800" kern="1200" dirty="0"/>
        </a:p>
      </dsp:txBody>
      <dsp:txXfrm>
        <a:off x="2212261" y="1618354"/>
        <a:ext cx="1783307" cy="1827659"/>
      </dsp:txXfrm>
    </dsp:sp>
    <dsp:sp modelId="{7F4DD805-8A87-41AC-99DB-4E38551AA56A}">
      <dsp:nvSpPr>
        <dsp:cNvPr id="0" name=""/>
        <dsp:cNvSpPr/>
      </dsp:nvSpPr>
      <dsp:spPr>
        <a:xfrm>
          <a:off x="4152061" y="2406929"/>
          <a:ext cx="214144" cy="250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152061" y="2457031"/>
        <a:ext cx="149901" cy="150304"/>
      </dsp:txXfrm>
    </dsp:sp>
    <dsp:sp modelId="{9795BD63-A27B-46DE-BC18-D72BD03E4C57}">
      <dsp:nvSpPr>
        <dsp:cNvPr id="0" name=""/>
        <dsp:cNvSpPr/>
      </dsp:nvSpPr>
      <dsp:spPr>
        <a:xfrm>
          <a:off x="4455095" y="1571464"/>
          <a:ext cx="1895541" cy="192143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5000" r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700" kern="1200" dirty="0"/>
            <a:t> </a:t>
          </a:r>
          <a:endParaRPr lang="zh-CN" altLang="en-US" sz="5700" kern="1200" dirty="0"/>
        </a:p>
      </dsp:txBody>
      <dsp:txXfrm>
        <a:off x="4510614" y="1626983"/>
        <a:ext cx="1784503" cy="1810401"/>
      </dsp:txXfrm>
    </dsp:sp>
    <dsp:sp modelId="{3EE9D545-568F-490F-852C-4F65CDBB2B01}">
      <dsp:nvSpPr>
        <dsp:cNvPr id="0" name=""/>
        <dsp:cNvSpPr/>
      </dsp:nvSpPr>
      <dsp:spPr>
        <a:xfrm>
          <a:off x="6451649" y="2406929"/>
          <a:ext cx="214144" cy="250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6451649" y="2457031"/>
        <a:ext cx="149901" cy="150304"/>
      </dsp:txXfrm>
    </dsp:sp>
    <dsp:sp modelId="{67F24757-8E0E-40EA-A7BA-FFB585662F64}">
      <dsp:nvSpPr>
        <dsp:cNvPr id="0" name=""/>
        <dsp:cNvSpPr/>
      </dsp:nvSpPr>
      <dsp:spPr>
        <a:xfrm>
          <a:off x="6754683" y="1554285"/>
          <a:ext cx="2012119" cy="195579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 l="-7000" r="-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700" kern="1200" dirty="0"/>
        </a:p>
      </dsp:txBody>
      <dsp:txXfrm>
        <a:off x="6811966" y="1611568"/>
        <a:ext cx="1897553" cy="1841231"/>
      </dsp:txXfrm>
    </dsp:sp>
    <dsp:sp modelId="{B8075DF3-BFC4-42EF-878F-D0DE248C583D}">
      <dsp:nvSpPr>
        <dsp:cNvPr id="0" name=""/>
        <dsp:cNvSpPr/>
      </dsp:nvSpPr>
      <dsp:spPr>
        <a:xfrm>
          <a:off x="8867814" y="2406929"/>
          <a:ext cx="214144" cy="250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8867814" y="2457031"/>
        <a:ext cx="149901" cy="150304"/>
      </dsp:txXfrm>
    </dsp:sp>
    <dsp:sp modelId="{EA31A44D-9814-4544-8114-AD65FCB2C098}">
      <dsp:nvSpPr>
        <dsp:cNvPr id="0" name=""/>
        <dsp:cNvSpPr/>
      </dsp:nvSpPr>
      <dsp:spPr>
        <a:xfrm>
          <a:off x="9170849" y="1521121"/>
          <a:ext cx="1756196" cy="202212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rcRect/>
          <a:stretch>
            <a:fillRect l="-7000" r="-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700" kern="1200" dirty="0"/>
        </a:p>
      </dsp:txBody>
      <dsp:txXfrm>
        <a:off x="9222286" y="1572558"/>
        <a:ext cx="1653322" cy="19192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C9EE4-7A15-4145-8DBE-566E2658418A}">
      <dsp:nvSpPr>
        <dsp:cNvPr id="0" name=""/>
        <dsp:cNvSpPr/>
      </dsp:nvSpPr>
      <dsp:spPr>
        <a:xfrm>
          <a:off x="5207" y="2820938"/>
          <a:ext cx="1614304" cy="1468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图像进行高斯滤波并进行二值化及腐蚀生长</a:t>
          </a:r>
        </a:p>
      </dsp:txBody>
      <dsp:txXfrm>
        <a:off x="48203" y="2863934"/>
        <a:ext cx="1528312" cy="1382016"/>
      </dsp:txXfrm>
    </dsp:sp>
    <dsp:sp modelId="{F872CCC5-0232-40D6-91EA-4572E99A2A61}">
      <dsp:nvSpPr>
        <dsp:cNvPr id="0" name=""/>
        <dsp:cNvSpPr/>
      </dsp:nvSpPr>
      <dsp:spPr>
        <a:xfrm rot="19784610">
          <a:off x="1741352" y="2708128"/>
          <a:ext cx="359060" cy="400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748689" y="2815335"/>
        <a:ext cx="251342" cy="240209"/>
      </dsp:txXfrm>
    </dsp:sp>
    <dsp:sp modelId="{F19DC9A6-6231-4323-87A5-1E697BB68CD9}">
      <dsp:nvSpPr>
        <dsp:cNvPr id="0" name=""/>
        <dsp:cNvSpPr/>
      </dsp:nvSpPr>
      <dsp:spPr>
        <a:xfrm>
          <a:off x="2204697" y="1537899"/>
          <a:ext cx="1614304" cy="1468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Canny</a:t>
          </a:r>
          <a:r>
            <a:rPr lang="zh-CN" altLang="en-US" sz="1800" kern="1200" dirty="0"/>
            <a:t>找到形状边缘</a:t>
          </a:r>
        </a:p>
      </dsp:txBody>
      <dsp:txXfrm>
        <a:off x="2247693" y="1580895"/>
        <a:ext cx="1528312" cy="1382016"/>
      </dsp:txXfrm>
    </dsp:sp>
    <dsp:sp modelId="{7CCFD5DA-B019-4E45-B610-DA93A0BEDB6B}">
      <dsp:nvSpPr>
        <dsp:cNvPr id="0" name=""/>
        <dsp:cNvSpPr/>
      </dsp:nvSpPr>
      <dsp:spPr>
        <a:xfrm rot="1736292">
          <a:off x="3968864" y="2719106"/>
          <a:ext cx="427721" cy="400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976362" y="2770118"/>
        <a:ext cx="307617" cy="240209"/>
      </dsp:txXfrm>
    </dsp:sp>
    <dsp:sp modelId="{E2EE3F20-1097-4B17-B3A8-E2AB5E4470BC}">
      <dsp:nvSpPr>
        <dsp:cNvPr id="0" name=""/>
        <dsp:cNvSpPr/>
      </dsp:nvSpPr>
      <dsp:spPr>
        <a:xfrm>
          <a:off x="4525260" y="2820938"/>
          <a:ext cx="1614304" cy="1468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对形状边缘的点进行</a:t>
          </a:r>
          <a:r>
            <a:rPr lang="en-US" altLang="zh-CN" sz="1800" kern="1200"/>
            <a:t>Hough</a:t>
          </a:r>
          <a:r>
            <a:rPr lang="zh-CN" altLang="en-US" sz="1800" kern="1200"/>
            <a:t>变换</a:t>
          </a:r>
          <a:endParaRPr lang="zh-CN" altLang="en-US" sz="1800" kern="1200" dirty="0"/>
        </a:p>
      </dsp:txBody>
      <dsp:txXfrm>
        <a:off x="4568256" y="2863934"/>
        <a:ext cx="1528312" cy="1382016"/>
      </dsp:txXfrm>
    </dsp:sp>
    <dsp:sp modelId="{D471590A-A60D-41D6-8744-0AF6DD3CCC11}">
      <dsp:nvSpPr>
        <dsp:cNvPr id="0" name=""/>
        <dsp:cNvSpPr/>
      </dsp:nvSpPr>
      <dsp:spPr>
        <a:xfrm rot="19737157">
          <a:off x="6284054" y="2651092"/>
          <a:ext cx="434563" cy="400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6292657" y="2762133"/>
        <a:ext cx="314459" cy="240209"/>
      </dsp:txXfrm>
    </dsp:sp>
    <dsp:sp modelId="{2B2C65E2-9E56-43F6-B8FD-0104EA2C7440}">
      <dsp:nvSpPr>
        <dsp:cNvPr id="0" name=""/>
        <dsp:cNvSpPr/>
      </dsp:nvSpPr>
      <dsp:spPr>
        <a:xfrm>
          <a:off x="6842033" y="1426271"/>
          <a:ext cx="1614304" cy="1468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通过投票找到圆心</a:t>
          </a:r>
        </a:p>
      </dsp:txBody>
      <dsp:txXfrm>
        <a:off x="6885029" y="1469267"/>
        <a:ext cx="1528312" cy="1382016"/>
      </dsp:txXfrm>
    </dsp:sp>
    <dsp:sp modelId="{9E977006-C455-436A-9AB2-A4B71F9138A2}">
      <dsp:nvSpPr>
        <dsp:cNvPr id="0" name=""/>
        <dsp:cNvSpPr/>
      </dsp:nvSpPr>
      <dsp:spPr>
        <a:xfrm rot="1940018">
          <a:off x="8574940" y="2663027"/>
          <a:ext cx="369439" cy="400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8583532" y="2713457"/>
        <a:ext cx="258607" cy="240209"/>
      </dsp:txXfrm>
    </dsp:sp>
    <dsp:sp modelId="{8366D1D9-FFC3-4986-8B04-D5BC9760287E}">
      <dsp:nvSpPr>
        <dsp:cNvPr id="0" name=""/>
        <dsp:cNvSpPr/>
      </dsp:nvSpPr>
      <dsp:spPr>
        <a:xfrm>
          <a:off x="9045313" y="2820938"/>
          <a:ext cx="1614304" cy="1468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根据找到的圆心得到半径并</a:t>
          </a:r>
          <a:r>
            <a:rPr lang="zh-CN" altLang="en-US" sz="1800" kern="1200"/>
            <a:t>画出圆</a:t>
          </a:r>
          <a:endParaRPr lang="zh-CN" altLang="en-US" sz="1800" kern="1200" dirty="0"/>
        </a:p>
      </dsp:txBody>
      <dsp:txXfrm>
        <a:off x="9088309" y="2863934"/>
        <a:ext cx="1528312" cy="1382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3DEA7-3BDF-475A-A68A-0ABC297FCFA2}">
      <dsp:nvSpPr>
        <dsp:cNvPr id="0" name=""/>
        <dsp:cNvSpPr/>
      </dsp:nvSpPr>
      <dsp:spPr>
        <a:xfrm>
          <a:off x="2608" y="1354015"/>
          <a:ext cx="1982620" cy="17183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l="-12000" r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100" kern="1200" dirty="0"/>
            <a:t>   </a:t>
          </a:r>
          <a:endParaRPr lang="zh-CN" altLang="en-US" sz="6100" kern="1200" dirty="0"/>
        </a:p>
      </dsp:txBody>
      <dsp:txXfrm>
        <a:off x="52937" y="1404344"/>
        <a:ext cx="1881962" cy="1617710"/>
      </dsp:txXfrm>
    </dsp:sp>
    <dsp:sp modelId="{23E337BE-13CD-4A5B-A503-B1369268E2A9}">
      <dsp:nvSpPr>
        <dsp:cNvPr id="0" name=""/>
        <dsp:cNvSpPr/>
      </dsp:nvSpPr>
      <dsp:spPr>
        <a:xfrm>
          <a:off x="2034055" y="2152654"/>
          <a:ext cx="103512" cy="121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34055" y="2176872"/>
        <a:ext cx="72458" cy="72654"/>
      </dsp:txXfrm>
    </dsp:sp>
    <dsp:sp modelId="{1D624533-ECFB-4EC0-B3EB-DC483B5A2C4E}">
      <dsp:nvSpPr>
        <dsp:cNvPr id="0" name=""/>
        <dsp:cNvSpPr/>
      </dsp:nvSpPr>
      <dsp:spPr>
        <a:xfrm>
          <a:off x="2180535" y="1174994"/>
          <a:ext cx="2146180" cy="207641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 l="-11000" r="-1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100" kern="1200" dirty="0"/>
        </a:p>
      </dsp:txBody>
      <dsp:txXfrm>
        <a:off x="2241351" y="1235810"/>
        <a:ext cx="2024548" cy="1954778"/>
      </dsp:txXfrm>
    </dsp:sp>
    <dsp:sp modelId="{418D4509-B822-4DF1-95CE-D0E4BB21968F}">
      <dsp:nvSpPr>
        <dsp:cNvPr id="0" name=""/>
        <dsp:cNvSpPr/>
      </dsp:nvSpPr>
      <dsp:spPr>
        <a:xfrm>
          <a:off x="4375542" y="2152654"/>
          <a:ext cx="103512" cy="121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375542" y="2176872"/>
        <a:ext cx="72458" cy="72654"/>
      </dsp:txXfrm>
    </dsp:sp>
    <dsp:sp modelId="{E163602A-3E74-4B63-A23C-11EFA1EC036A}">
      <dsp:nvSpPr>
        <dsp:cNvPr id="0" name=""/>
        <dsp:cNvSpPr/>
      </dsp:nvSpPr>
      <dsp:spPr>
        <a:xfrm>
          <a:off x="4522022" y="1102864"/>
          <a:ext cx="2387398" cy="222067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l="-11000" r="-1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100" kern="1200" dirty="0"/>
            <a:t>   </a:t>
          </a:r>
          <a:endParaRPr lang="zh-CN" altLang="en-US" sz="6100" kern="1200" dirty="0"/>
        </a:p>
      </dsp:txBody>
      <dsp:txXfrm>
        <a:off x="4587063" y="1167905"/>
        <a:ext cx="2257316" cy="2090588"/>
      </dsp:txXfrm>
    </dsp:sp>
    <dsp:sp modelId="{7F4DD805-8A87-41AC-99DB-4E38551AA56A}">
      <dsp:nvSpPr>
        <dsp:cNvPr id="0" name=""/>
        <dsp:cNvSpPr/>
      </dsp:nvSpPr>
      <dsp:spPr>
        <a:xfrm>
          <a:off x="6958248" y="2152654"/>
          <a:ext cx="103512" cy="121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958248" y="2176872"/>
        <a:ext cx="72458" cy="72654"/>
      </dsp:txXfrm>
    </dsp:sp>
    <dsp:sp modelId="{9795BD63-A27B-46DE-BC18-D72BD03E4C57}">
      <dsp:nvSpPr>
        <dsp:cNvPr id="0" name=""/>
        <dsp:cNvSpPr/>
      </dsp:nvSpPr>
      <dsp:spPr>
        <a:xfrm>
          <a:off x="7104728" y="942484"/>
          <a:ext cx="2612924" cy="254142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 l="-9000" r="-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0" kern="1200" dirty="0"/>
            <a:t> </a:t>
          </a:r>
          <a:endParaRPr lang="zh-CN" altLang="en-US" sz="6000" kern="1200" dirty="0"/>
        </a:p>
      </dsp:txBody>
      <dsp:txXfrm>
        <a:off x="7179164" y="1016920"/>
        <a:ext cx="2464052" cy="2392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D280FD2-4191-4626-8B1A-A8C04C5C6F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D459FEE-4C4C-4B50-9241-A4B22ADD13DD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11.png"/><Relationship Id="rId7" Type="http://schemas.openxmlformats.org/officeDocument/2006/relationships/tags" Target="../tags/tag4.xml"/><Relationship Id="rId6" Type="http://schemas.openxmlformats.org/officeDocument/2006/relationships/image" Target="../media/image10.jpeg"/><Relationship Id="rId5" Type="http://schemas.openxmlformats.org/officeDocument/2006/relationships/tags" Target="../tags/tag3.xml"/><Relationship Id="rId4" Type="http://schemas.openxmlformats.org/officeDocument/2006/relationships/image" Target="../media/image9.png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实验一讲解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790" y="892947"/>
            <a:ext cx="9720072" cy="803969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Hough </a:t>
            </a:r>
            <a:r>
              <a:rPr lang="zh-CN" altLang="en-US" sz="3600" dirty="0"/>
              <a:t>圆变换</a:t>
            </a:r>
            <a:endParaRPr lang="zh-CN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ele attr="{BBF166BF-7377-4351-8999-1ADF63E1A7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3789" y="1802423"/>
                <a:ext cx="9720073" cy="402336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000" b="1" dirty="0"/>
                  <a:t>一个圆心位于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半径</m:t>
                    </m:r>
                  </m:oMath>
                </a14:m>
                <a:r>
                  <a:rPr lang="zh-CN" altLang="en-US" sz="2000" b="1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000" b="1" dirty="0"/>
                  <a:t>的圆的圆上左边可以用下式表示</a:t>
                </a:r>
                <a:endParaRPr lang="en-US" altLang="zh-CN" sz="2000" b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𝑹𝒄𝒐𝒔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altLang="zh-CN" sz="2000" b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𝑹𝒔𝒊𝒏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altLang="zh-CN" sz="2000" b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取值</m:t>
                    </m:r>
                  </m:oMath>
                </a14:m>
                <a:r>
                  <a:rPr lang="zh-CN" altLang="en-US" sz="2000" b="1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US" altLang="zh-CN" sz="2000" b="1" dirty="0"/>
              </a:p>
              <a:p>
                <a:r>
                  <a:rPr lang="zh-CN" altLang="en-US" sz="2000" b="1" dirty="0"/>
                  <a:t>如果图像落在圆的周长上的点，则搜索程序的工作是查找参数三元组（</a:t>
                </a:r>
                <a:r>
                  <a:rPr lang="en-US" altLang="zh-CN" sz="2000" b="1" dirty="0"/>
                  <a:t>a</a:t>
                </a:r>
                <a:r>
                  <a:rPr lang="zh-CN" altLang="en-US" sz="2000" b="1" dirty="0"/>
                  <a:t>，</a:t>
                </a:r>
                <a:r>
                  <a:rPr lang="en-US" altLang="zh-CN" sz="2000" b="1" dirty="0"/>
                  <a:t>b</a:t>
                </a:r>
                <a:r>
                  <a:rPr lang="zh-CN" altLang="en-US" sz="2000" b="1" dirty="0"/>
                  <a:t>，</a:t>
                </a:r>
                <a:r>
                  <a:rPr lang="en-US" altLang="zh-CN" sz="2000" b="1" dirty="0"/>
                  <a:t>R</a:t>
                </a:r>
                <a:r>
                  <a:rPr lang="zh-CN" altLang="en-US" sz="2000" b="1" dirty="0"/>
                  <a:t>）来描述每个圆。</a:t>
                </a:r>
                <a:r>
                  <a:rPr lang="zh-CN" altLang="en-US" sz="2000" b="1" dirty="0">
                    <a:highlight>
                      <a:srgbClr val="FFFF00"/>
                    </a:highlight>
                  </a:rPr>
                  <a:t>找到三元组中较大的数，则可以找到圆心坐标和半径</a:t>
                </a:r>
                <a:r>
                  <a:rPr lang="zh-CN" altLang="en-US" sz="2000" b="1" dirty="0"/>
                  <a:t>。</a:t>
                </a:r>
                <a:endParaRPr lang="en-US" altLang="zh-CN" sz="2000" b="1" dirty="0"/>
              </a:p>
            </p:txBody>
          </p:sp>
        </mc:Choice>
        <mc:Fallback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3789" y="1802423"/>
                <a:ext cx="9720073" cy="4023360"/>
              </a:xfrm>
              <a:blipFill rotWithShape="1">
                <a:blip r:embed="rId1"/>
                <a:stretch>
                  <a:fillRect l="-188" t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11" y="4579692"/>
            <a:ext cx="4870719" cy="17383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86456"/>
            <a:ext cx="4938221" cy="19247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ele attr="{AFC2BD44-A533-4C64-8B5E-E3326FAEBD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782515"/>
                <a:ext cx="9720073" cy="5526845"/>
              </a:xfrm>
            </p:spPr>
            <p:txBody>
              <a:bodyPr/>
              <a:lstStyle/>
              <a:p>
                <a:r>
                  <a:rPr lang="en-US" altLang="zh-CN" dirty="0"/>
                  <a:t>Pseudo Code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sz="1800" dirty="0" err="1"/>
                  <a:t>img</a:t>
                </a:r>
                <a:r>
                  <a:rPr lang="en-US" altLang="zh-CN" sz="1800" dirty="0"/>
                  <a:t> = </a:t>
                </a:r>
                <a:r>
                  <a:rPr lang="en-US" altLang="zh-CN" sz="1800" dirty="0" err="1"/>
                  <a:t>imread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原图</a:t>
                </a:r>
                <a:r>
                  <a:rPr lang="en-US" altLang="zh-CN" sz="1800" dirty="0"/>
                  <a:t>)</a:t>
                </a:r>
              </a:p>
              <a:p>
                <a:r>
                  <a:rPr lang="en-US" altLang="zh-CN" sz="1800" dirty="0" err="1"/>
                  <a:t>img</a:t>
                </a:r>
                <a:r>
                  <a:rPr lang="en-US" altLang="zh-CN" sz="1800" dirty="0"/>
                  <a:t> = </a:t>
                </a:r>
                <a:r>
                  <a:rPr lang="zh-CN" altLang="en-US" sz="1800" dirty="0"/>
                  <a:t>二值化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腐蚀处理</a:t>
                </a:r>
                <a:r>
                  <a:rPr lang="en-US" altLang="zh-CN" sz="1800" dirty="0"/>
                  <a:t>(</a:t>
                </a:r>
                <a:r>
                  <a:rPr lang="zh-CN" altLang="en-US" sz="1800" dirty="0"/>
                  <a:t>原图</a:t>
                </a:r>
                <a:r>
                  <a:rPr lang="en-US" altLang="zh-CN" sz="1800" dirty="0"/>
                  <a:t>))</a:t>
                </a:r>
              </a:p>
              <a:p>
                <a:r>
                  <a:rPr lang="en-US" altLang="zh-CN" sz="1800" dirty="0" err="1"/>
                  <a:t>img</a:t>
                </a:r>
                <a:r>
                  <a:rPr lang="en-US" altLang="zh-CN" sz="1800" dirty="0"/>
                  <a:t> = canny(</a:t>
                </a:r>
                <a:r>
                  <a:rPr lang="en-US" altLang="zh-CN" sz="1800" dirty="0" err="1"/>
                  <a:t>img</a:t>
                </a:r>
                <a:r>
                  <a:rPr lang="en-US" altLang="zh-CN" sz="1800" dirty="0"/>
                  <a:t>)</a:t>
                </a:r>
              </a:p>
              <a:p>
                <a:r>
                  <a:rPr lang="zh-CN" altLang="en-US" sz="1800" dirty="0"/>
                  <a:t>对每个 </a:t>
                </a:r>
                <a:r>
                  <a:rPr lang="en-US" altLang="zh-CN" sz="1800" dirty="0" err="1"/>
                  <a:t>img</a:t>
                </a:r>
                <a:r>
                  <a:rPr lang="en-US" altLang="zh-CN" sz="1800" dirty="0"/>
                  <a:t>(</a:t>
                </a:r>
                <a:r>
                  <a:rPr lang="en-US" altLang="zh-CN" sz="1800" dirty="0" err="1"/>
                  <a:t>x,y</a:t>
                </a:r>
                <a:r>
                  <a:rPr lang="en-US" altLang="zh-CN" sz="1800" dirty="0"/>
                  <a:t>),</a:t>
                </a:r>
                <a:r>
                  <a:rPr lang="zh-CN" altLang="en-US" sz="1800" dirty="0"/>
                  <a:t> 如果 </a:t>
                </a:r>
                <a:r>
                  <a:rPr lang="en-US" altLang="zh-CN" sz="1800" dirty="0" err="1"/>
                  <a:t>img</a:t>
                </a:r>
                <a:r>
                  <a:rPr lang="en-US" altLang="zh-CN" sz="1800" dirty="0"/>
                  <a:t>(</a:t>
                </a:r>
                <a:r>
                  <a:rPr lang="en-US" altLang="zh-CN" sz="1800" dirty="0" err="1"/>
                  <a:t>x,y</a:t>
                </a:r>
                <a:r>
                  <a:rPr lang="en-US" altLang="zh-CN" sz="1800" dirty="0"/>
                  <a:t>) = </a:t>
                </a:r>
                <a:r>
                  <a:rPr lang="zh-CN" altLang="en-US" sz="1800" dirty="0"/>
                  <a:t>白色：</a:t>
                </a:r>
                <a:endParaRPr lang="en-US" altLang="zh-CN" sz="1800" dirty="0"/>
              </a:p>
              <a:p>
                <a:r>
                  <a:rPr lang="en-US" altLang="zh-CN" sz="1800" dirty="0"/>
                  <a:t>    for</a:t>
                </a:r>
                <a:r>
                  <a:rPr lang="zh-CN" altLang="en-US" sz="1800" dirty="0"/>
                  <a:t> 半径</a:t>
                </a:r>
                <a:r>
                  <a:rPr lang="en-US" altLang="zh-CN" sz="1800" dirty="0"/>
                  <a:t>R = </a:t>
                </a:r>
                <a:r>
                  <a:rPr lang="zh-CN" altLang="en-US" sz="1800" dirty="0"/>
                  <a:t>（图中最小圆半径）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到 （图中最大圆半径）</a:t>
                </a:r>
                <a:endParaRPr lang="en-US" altLang="zh-CN" sz="1800" dirty="0"/>
              </a:p>
              <a:p>
                <a:r>
                  <a:rPr lang="en-US" altLang="zh-CN" sz="1800" dirty="0"/>
                  <a:t>          for </a:t>
                </a:r>
                <a:r>
                  <a:rPr lang="zh-CN" altLang="en-US" sz="1800" dirty="0"/>
                  <a:t>角度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1800" dirty="0"/>
                  <a:t> = 0 </a:t>
                </a:r>
                <a:r>
                  <a:rPr lang="zh-CN" altLang="en-US" sz="1800" dirty="0"/>
                  <a:t>到 </a:t>
                </a:r>
                <a:r>
                  <a:rPr lang="en-US" altLang="zh-CN" sz="1800" dirty="0"/>
                  <a:t>360 </a:t>
                </a:r>
              </a:p>
              <a:p>
                <a:r>
                  <a:rPr lang="en-US" altLang="zh-CN" sz="1800" dirty="0"/>
                  <a:t>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𝑹𝒄𝒐𝒔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altLang="zh-CN" sz="1800" dirty="0"/>
              </a:p>
              <a:p>
                <a:r>
                  <a:rPr lang="en-US" altLang="zh-CN" sz="1800" dirty="0"/>
                  <a:t>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𝑹𝒔𝒊𝒏</m:t>
                    </m:r>
                    <m:r>
                      <a:rPr lang="en-US" altLang="zh-CN" sz="1800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altLang="zh-CN" sz="1000" dirty="0"/>
              </a:p>
              <a:p>
                <a:pPr marL="91440" lvl="3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Tw Cen MT" panose="020B0602020104020603" pitchFamily="34" charset="0"/>
                  <a:buChar char=" "/>
                </a:pPr>
                <a:r>
                  <a:rPr lang="en-US" altLang="zh-CN" sz="1800" dirty="0"/>
                  <a:t>                             </a:t>
                </a:r>
                <a:r>
                  <a:rPr lang="zh-CN" altLang="en-US" sz="1800" dirty="0"/>
                  <a:t>投票矩阵（</a:t>
                </a:r>
                <a:r>
                  <a:rPr lang="en-US" altLang="zh-CN" sz="1800" dirty="0"/>
                  <a:t>a, b, R</a:t>
                </a:r>
                <a:r>
                  <a:rPr lang="zh-CN" altLang="en-US" sz="1800" dirty="0"/>
                  <a:t>）自增</a:t>
                </a:r>
                <a:r>
                  <a:rPr lang="en-US" altLang="zh-CN" sz="1800" dirty="0"/>
                  <a:t>1</a:t>
                </a:r>
              </a:p>
              <a:p>
                <a:pPr marL="91440" lvl="3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Tw Cen MT" panose="020B0602020104020603" pitchFamily="34" charset="0"/>
                  <a:buChar char=" "/>
                </a:pPr>
                <a:endParaRPr lang="en-US" altLang="zh-CN" sz="1800" dirty="0"/>
              </a:p>
              <a:p>
                <a:pPr marL="91440" lvl="3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Tw Cen MT" panose="020B0602020104020603" pitchFamily="34" charset="0"/>
                  <a:buChar char=" "/>
                </a:pPr>
                <a:r>
                  <a:rPr lang="zh-CN" altLang="en-US" sz="1800" dirty="0"/>
                  <a:t>找到投票矩阵中合适且唯一的最大值所对应的</a:t>
                </a:r>
                <a:r>
                  <a:rPr lang="en-US" altLang="zh-CN" sz="1800" dirty="0"/>
                  <a:t>a, b, R          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782515"/>
                <a:ext cx="9720073" cy="5526845"/>
              </a:xfrm>
              <a:blipFill rotWithShape="1">
                <a:blip r:embed="rId1"/>
                <a:stretch>
                  <a:fillRect l="-313" t="-1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821" y="189903"/>
            <a:ext cx="5853301" cy="4388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091" y="4950679"/>
            <a:ext cx="2127197" cy="1734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472" y="4867212"/>
            <a:ext cx="2127197" cy="18178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8867" y="4852487"/>
            <a:ext cx="4385310" cy="1583482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当设定要找的半径为</a:t>
            </a:r>
            <a:r>
              <a:rPr lang="en-US" altLang="zh-CN" dirty="0"/>
              <a:t>30</a:t>
            </a:r>
            <a:r>
              <a:rPr lang="zh-CN" altLang="en-US" dirty="0"/>
              <a:t>个像素时</a:t>
            </a:r>
            <a:endParaRPr lang="en-US" altLang="zh-CN" dirty="0"/>
          </a:p>
          <a:p>
            <a:pPr algn="ctr"/>
            <a:r>
              <a:rPr lang="zh-CN" altLang="en-US" dirty="0"/>
              <a:t>高亮区域分散不唯一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242" y="614712"/>
            <a:ext cx="5346268" cy="40537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57" y="614712"/>
            <a:ext cx="5120978" cy="4053763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>
          <a:xfrm>
            <a:off x="6845398" y="4852486"/>
            <a:ext cx="4099017" cy="1671406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/>
              <a:t>当设定要找的半径为</a:t>
            </a:r>
            <a:r>
              <a:rPr lang="en-US" altLang="zh-CN" sz="2400" dirty="0"/>
              <a:t>45</a:t>
            </a:r>
            <a:r>
              <a:rPr lang="zh-CN" altLang="en-US" sz="2400" dirty="0"/>
              <a:t>个像素时</a:t>
            </a:r>
            <a:endParaRPr lang="en-US" altLang="zh-CN" sz="2400" dirty="0"/>
          </a:p>
          <a:p>
            <a:pPr algn="ctr"/>
            <a:r>
              <a:rPr lang="zh-CN" altLang="en-US" sz="2400" dirty="0"/>
              <a:t>最亮的区域汇聚成一个点</a:t>
            </a:r>
            <a:endParaRPr lang="en-US" altLang="zh-CN" sz="2400" dirty="0"/>
          </a:p>
          <a:p>
            <a:pPr algn="ctr"/>
            <a:r>
              <a:rPr lang="zh-CN" altLang="en-US" sz="2400" dirty="0"/>
              <a:t> </a:t>
            </a:r>
            <a:r>
              <a:rPr lang="en-US" altLang="zh-CN" sz="2400" dirty="0"/>
              <a:t>R=45</a:t>
            </a:r>
            <a:r>
              <a:rPr lang="zh-CN" altLang="en-US" sz="2400"/>
              <a:t>为可选半径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1235869" y="1793632"/>
          <a:ext cx="9720262" cy="442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953790" y="892947"/>
            <a:ext cx="9720072" cy="80396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可视化流程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题目回顾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18768" y="2104394"/>
            <a:ext cx="1146820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400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：圆形目标检测实验。给出设计方案、中间的处理过程和结果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t="8028" r="20100" b="16953"/>
          <a:stretch>
            <a:fillRect/>
          </a:stretch>
        </p:blipFill>
        <p:spPr bwMode="auto">
          <a:xfrm>
            <a:off x="4533900" y="2924175"/>
            <a:ext cx="3124200" cy="318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971800" y="5013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完成情况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129" y="2023380"/>
            <a:ext cx="6801200" cy="4591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71" y="1947176"/>
            <a:ext cx="6547186" cy="47436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47" y="1961532"/>
            <a:ext cx="5493032" cy="47436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804" y="1974233"/>
            <a:ext cx="6940907" cy="47309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841" y="1974233"/>
            <a:ext cx="7137767" cy="47182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451"/>
            <a:ext cx="4111331" cy="3097112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43383" y="3428778"/>
            <a:ext cx="3860592" cy="34387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744" y="3738073"/>
            <a:ext cx="4134616" cy="3027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34792" y="71463"/>
            <a:ext cx="3769119" cy="33572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04125" y="71755"/>
            <a:ext cx="3844925" cy="33572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通过文献查询我们主要有两种思路：</a:t>
            </a:r>
            <a:endParaRPr lang="en-US" altLang="zh-CN" sz="4800" dirty="0"/>
          </a:p>
          <a:p>
            <a:r>
              <a:rPr lang="en-US" altLang="zh-CN" sz="4800" dirty="0"/>
              <a:t>1</a:t>
            </a:r>
            <a:r>
              <a:rPr lang="zh-CN" altLang="en-US" sz="4800" dirty="0"/>
              <a:t>、根据对象的圆度对其进行分类。</a:t>
            </a:r>
            <a:endParaRPr lang="en-US" altLang="zh-CN" sz="4800" dirty="0"/>
          </a:p>
          <a:p>
            <a:endParaRPr lang="en-US" altLang="zh-CN" sz="4800" dirty="0"/>
          </a:p>
          <a:p>
            <a:r>
              <a:rPr lang="en-US" altLang="zh-CN" sz="4800" dirty="0"/>
              <a:t>2</a:t>
            </a:r>
            <a:r>
              <a:rPr lang="zh-CN" altLang="en-US" sz="4800" dirty="0"/>
              <a:t>、采用霍夫变换进行圆的检测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思路一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00203" y="1859055"/>
            <a:ext cx="808426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关键</a:t>
            </a:r>
            <a:r>
              <a:rPr lang="en-US" altLang="zh-CN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endParaRPr lang="en-US" altLang="zh-CN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使用每个对象的面积和周长度量</a:t>
            </a:r>
            <a:endParaRPr lang="en-US" altLang="zh-CN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来表示对象的圆度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ele attr="{C9CE1354-32B5-48B8-AD48-54A885F006D0}"/>
                  </a:ext>
                </a:extLst>
              </p:cNvPr>
              <p:cNvSpPr/>
              <p:nvPr/>
            </p:nvSpPr>
            <p:spPr>
              <a:xfrm>
                <a:off x="1469502" y="4343054"/>
                <a:ext cx="9646295" cy="165404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圆度</a:t>
                </a:r>
                <a:r>
                  <a:rPr lang="en-US" altLang="zh-CN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altLang="zh-CN" sz="5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5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5400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altLang="zh-CN" sz="5400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zh-CN" altLang="en-US" sz="5400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圆的</m:t>
                        </m:r>
                        <m:r>
                          <a:rPr lang="zh-CN" altLang="en-US" sz="540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面积</m:t>
                        </m:r>
                      </m:num>
                      <m:den>
                        <m:r>
                          <a:rPr lang="zh-CN" altLang="en-US" sz="5400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周长</m:t>
                        </m:r>
                        <m:r>
                          <a:rPr lang="zh-CN" altLang="en-US" sz="540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sz="5400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平方</m:t>
                        </m:r>
                      </m:den>
                    </m:f>
                    <m:r>
                      <a:rPr lang="en-US" altLang="zh-CN" sz="5400" b="0" i="1" cap="none" spc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5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5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5400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altLang="zh-CN" sz="5400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l-GR" altLang="zh-CN" sz="5400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54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54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54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54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5400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m:rPr>
                                <m:sty m:val="p"/>
                              </m:rPr>
                              <a:rPr lang="en-US" altLang="zh-CN" sz="54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m:rPr>
                                <m:sty m:val="p"/>
                              </m:rPr>
                              <a:rPr lang="en-US" altLang="zh-CN" sz="54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CN" sz="5400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54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5400" b="0" i="1" cap="none" spc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502" y="4343054"/>
                <a:ext cx="9646295" cy="1654043"/>
              </a:xfrm>
              <a:prstGeom prst="rect">
                <a:avLst/>
              </a:prstGeom>
              <a:blipFill rotWithShape="1">
                <a:blip r:embed="rId1"/>
                <a:stretch>
                  <a:fillRect l="-3350" b="-5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思路一流程图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831849" y="824440"/>
          <a:ext cx="10664826" cy="710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784621" y="1696916"/>
          <a:ext cx="10931129" cy="5064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953790" y="892947"/>
            <a:ext cx="9720072" cy="80396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可视化流程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思路二流程图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3628" y="5686425"/>
            <a:ext cx="9720073" cy="4023360"/>
          </a:xfrm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693546" y="588220"/>
          <a:ext cx="10664826" cy="710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877.3417322834648,&quot;width&quot;:6474.5370078740152}"/>
</p:tagLst>
</file>

<file path=ppt/tags/tag2.xml><?xml version="1.0" encoding="utf-8"?>
<p:tagLst xmlns:p="http://schemas.openxmlformats.org/presentationml/2006/main">
  <p:tag name="KSO_WM_UNIT_PLACING_PICTURE_USER_VIEWPORT" val="{&quot;height&quot;:5415.3858267716532,&quot;width&quot;:6079.6724409448816}"/>
</p:tagLst>
</file>

<file path=ppt/tags/tag3.xml><?xml version="1.0" encoding="utf-8"?>
<p:tagLst xmlns:p="http://schemas.openxmlformats.org/presentationml/2006/main">
  <p:tag name="KSO_WM_UNIT_PLACING_PICTURE_USER_VIEWPORT" val="{&quot;height&quot;:4768.3070866141734,&quot;width&quot;:6511.2062992125984}"/>
</p:tagLst>
</file>

<file path=ppt/tags/tag4.xml><?xml version="1.0" encoding="utf-8"?>
<p:tagLst xmlns:p="http://schemas.openxmlformats.org/presentationml/2006/main">
  <p:tag name="KSO_WM_UNIT_PLACING_PICTURE_USER_VIEWPORT" val="{&quot;height&quot;:5287.0740157480313,&quot;width&quot;:5935.6204724409445}"/>
</p:tagLst>
</file>

<file path=ppt/tags/tag5.xml><?xml version="1.0" encoding="utf-8"?>
<p:tagLst xmlns:p="http://schemas.openxmlformats.org/presentationml/2006/main">
  <p:tag name="REFSHAPE" val="517723100"/>
  <p:tag name="KSO_WM_UNIT_PLACING_PICTURE_USER_VIEWPORT" val="{&quot;height&quot;:7605,&quot;width&quot;:8430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222</Words>
  <Application>WPS 演示</Application>
  <PresentationFormat>宽屏</PresentationFormat>
  <Paragraphs>47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Tw Cen MT</vt:lpstr>
      <vt:lpstr>Segoe Print</vt:lpstr>
      <vt:lpstr>Wingdings 3</vt:lpstr>
      <vt:lpstr>等线</vt:lpstr>
      <vt:lpstr>Times New Roman</vt:lpstr>
      <vt:lpstr>华文仿宋</vt:lpstr>
      <vt:lpstr>Tw Cen MT Condensed</vt:lpstr>
      <vt:lpstr>微软雅黑</vt:lpstr>
      <vt:lpstr>Arial Unicode MS</vt:lpstr>
      <vt:lpstr>Calibri</vt:lpstr>
      <vt:lpstr>积分</vt:lpstr>
      <vt:lpstr>实验一讲解</vt:lpstr>
      <vt:lpstr>题目回顾</vt:lpstr>
      <vt:lpstr>完成情况</vt:lpstr>
      <vt:lpstr>实验结果</vt:lpstr>
      <vt:lpstr>实验思路</vt:lpstr>
      <vt:lpstr>思路一</vt:lpstr>
      <vt:lpstr>思路一流程图</vt:lpstr>
      <vt:lpstr>可视化流程</vt:lpstr>
      <vt:lpstr>思路二流程图</vt:lpstr>
      <vt:lpstr>Hough 圆变换</vt:lpstr>
      <vt:lpstr>PowerPoint 演示文稿</vt:lpstr>
      <vt:lpstr>PowerPoint 演示文稿</vt:lpstr>
      <vt:lpstr>可视化流程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实验一讲解</dc:title>
  <dc:creator>lenovo</dc:creator>
  <cp:lastModifiedBy>欢豆</cp:lastModifiedBy>
  <cp:revision>32</cp:revision>
  <dcterms:created xsi:type="dcterms:W3CDTF">2020-05-06T02:27:00Z</dcterms:created>
  <dcterms:modified xsi:type="dcterms:W3CDTF">2020-05-09T09:26:57Z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